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14"/>
  </p:notesMasterIdLst>
  <p:sldIdLst>
    <p:sldId id="256" r:id="rId2"/>
    <p:sldId id="259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71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080DE8-D102-4DDE-92F8-74C3E7953A94}" v="15" dt="2023-06-01T17:51:24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92994" autoAdjust="0"/>
  </p:normalViewPr>
  <p:slideViewPr>
    <p:cSldViewPr snapToGrid="0" snapToObjects="1">
      <p:cViewPr varScale="1">
        <p:scale>
          <a:sx n="99" d="100"/>
          <a:sy n="99" d="100"/>
        </p:scale>
        <p:origin x="14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ús González Leal" userId="81018b05a7f010c1" providerId="LiveId" clId="{1E454D69-E521-4DCA-967E-D5F36D9F4742}"/>
    <pc:docChg chg="undo custSel addSld modSld sldOrd">
      <pc:chgData name="Jesús González Leal" userId="81018b05a7f010c1" providerId="LiveId" clId="{1E454D69-E521-4DCA-967E-D5F36D9F4742}" dt="2023-04-05T10:25:27.797" v="484" actId="1076"/>
      <pc:docMkLst>
        <pc:docMk/>
      </pc:docMkLst>
      <pc:sldChg chg="addSp modSp mod">
        <pc:chgData name="Jesús González Leal" userId="81018b05a7f010c1" providerId="LiveId" clId="{1E454D69-E521-4DCA-967E-D5F36D9F4742}" dt="2023-04-05T10:07:33.415" v="301" actId="20577"/>
        <pc:sldMkLst>
          <pc:docMk/>
          <pc:sldMk cId="0" sldId="256"/>
        </pc:sldMkLst>
        <pc:spChg chg="add mod">
          <ac:chgData name="Jesús González Leal" userId="81018b05a7f010c1" providerId="LiveId" clId="{1E454D69-E521-4DCA-967E-D5F36D9F4742}" dt="2023-04-05T10:07:33.415" v="301" actId="20577"/>
          <ac:spMkLst>
            <pc:docMk/>
            <pc:sldMk cId="0" sldId="256"/>
            <ac:spMk id="2" creationId="{3C137F07-957B-1BD4-6295-87351A306A8C}"/>
          </ac:spMkLst>
        </pc:spChg>
        <pc:spChg chg="mod">
          <ac:chgData name="Jesús González Leal" userId="81018b05a7f010c1" providerId="LiveId" clId="{1E454D69-E521-4DCA-967E-D5F36D9F4742}" dt="2023-04-05T10:06:40.970" v="286"/>
          <ac:spMkLst>
            <pc:docMk/>
            <pc:sldMk cId="0" sldId="256"/>
            <ac:spMk id="53" creationId="{00000000-0000-0000-0000-000000000000}"/>
          </ac:spMkLst>
        </pc:spChg>
        <pc:spChg chg="mod">
          <ac:chgData name="Jesús González Leal" userId="81018b05a7f010c1" providerId="LiveId" clId="{1E454D69-E521-4DCA-967E-D5F36D9F4742}" dt="2023-04-05T10:06:16.838" v="282" actId="20577"/>
          <ac:spMkLst>
            <pc:docMk/>
            <pc:sldMk cId="0" sldId="256"/>
            <ac:spMk id="54" creationId="{00000000-0000-0000-0000-000000000000}"/>
          </ac:spMkLst>
        </pc:spChg>
      </pc:sldChg>
      <pc:sldChg chg="modSp add mod">
        <pc:chgData name="Jesús González Leal" userId="81018b05a7f010c1" providerId="LiveId" clId="{1E454D69-E521-4DCA-967E-D5F36D9F4742}" dt="2023-04-05T10:15:09.014" v="312" actId="1076"/>
        <pc:sldMkLst>
          <pc:docMk/>
          <pc:sldMk cId="4034701078" sldId="270"/>
        </pc:sldMkLst>
        <pc:spChg chg="mod">
          <ac:chgData name="Jesús González Leal" userId="81018b05a7f010c1" providerId="LiveId" clId="{1E454D69-E521-4DCA-967E-D5F36D9F4742}" dt="2023-04-05T10:15:09.014" v="312" actId="1076"/>
          <ac:spMkLst>
            <pc:docMk/>
            <pc:sldMk cId="4034701078" sldId="270"/>
            <ac:spMk id="2" creationId="{3C137F07-957B-1BD4-6295-87351A306A8C}"/>
          </ac:spMkLst>
        </pc:spChg>
      </pc:sldChg>
      <pc:sldChg chg="addSp delSp modSp add mod ord">
        <pc:chgData name="Jesús González Leal" userId="81018b05a7f010c1" providerId="LiveId" clId="{1E454D69-E521-4DCA-967E-D5F36D9F4742}" dt="2023-04-05T10:25:27.797" v="484" actId="1076"/>
        <pc:sldMkLst>
          <pc:docMk/>
          <pc:sldMk cId="3967961348" sldId="271"/>
        </pc:sldMkLst>
        <pc:spChg chg="add mod">
          <ac:chgData name="Jesús González Leal" userId="81018b05a7f010c1" providerId="LiveId" clId="{1E454D69-E521-4DCA-967E-D5F36D9F4742}" dt="2023-04-05T10:25:27.797" v="484" actId="1076"/>
          <ac:spMkLst>
            <pc:docMk/>
            <pc:sldMk cId="3967961348" sldId="271"/>
            <ac:spMk id="2" creationId="{3DFF237F-C4BF-C1BB-9440-B0B523311E22}"/>
          </ac:spMkLst>
        </pc:spChg>
        <pc:spChg chg="add mod">
          <ac:chgData name="Jesús González Leal" userId="81018b05a7f010c1" providerId="LiveId" clId="{1E454D69-E521-4DCA-967E-D5F36D9F4742}" dt="2023-04-05T10:25:08.604" v="480" actId="120"/>
          <ac:spMkLst>
            <pc:docMk/>
            <pc:sldMk cId="3967961348" sldId="271"/>
            <ac:spMk id="5" creationId="{FD9DE8B1-AD7F-79DF-1629-7F8D0B7C74CA}"/>
          </ac:spMkLst>
        </pc:spChg>
        <pc:spChg chg="add mod">
          <ac:chgData name="Jesús González Leal" userId="81018b05a7f010c1" providerId="LiveId" clId="{1E454D69-E521-4DCA-967E-D5F36D9F4742}" dt="2023-04-05T10:25:03.188" v="479" actId="120"/>
          <ac:spMkLst>
            <pc:docMk/>
            <pc:sldMk cId="3967961348" sldId="271"/>
            <ac:spMk id="8" creationId="{01C08D81-63D1-4427-6912-E7D2F813A364}"/>
          </ac:spMkLst>
        </pc:spChg>
        <pc:picChg chg="add del mod">
          <ac:chgData name="Jesús González Leal" userId="81018b05a7f010c1" providerId="LiveId" clId="{1E454D69-E521-4DCA-967E-D5F36D9F4742}" dt="2023-04-05T10:20:56.310" v="344" actId="478"/>
          <ac:picMkLst>
            <pc:docMk/>
            <pc:sldMk cId="3967961348" sldId="271"/>
            <ac:picMk id="4" creationId="{7C092E0C-3CF5-585C-1F81-1145FD1E839F}"/>
          </ac:picMkLst>
        </pc:picChg>
        <pc:picChg chg="add mod">
          <ac:chgData name="Jesús González Leal" userId="81018b05a7f010c1" providerId="LiveId" clId="{1E454D69-E521-4DCA-967E-D5F36D9F4742}" dt="2023-04-05T10:25:14.423" v="483" actId="1037"/>
          <ac:picMkLst>
            <pc:docMk/>
            <pc:sldMk cId="3967961348" sldId="271"/>
            <ac:picMk id="7" creationId="{05C4FE5A-B899-B73D-B52F-A58E93A230E9}"/>
          </ac:picMkLst>
        </pc:picChg>
        <pc:picChg chg="add mod">
          <ac:chgData name="Jesús González Leal" userId="81018b05a7f010c1" providerId="LiveId" clId="{1E454D69-E521-4DCA-967E-D5F36D9F4742}" dt="2023-04-05T10:24:20.147" v="434" actId="1037"/>
          <ac:picMkLst>
            <pc:docMk/>
            <pc:sldMk cId="3967961348" sldId="271"/>
            <ac:picMk id="1026" creationId="{8023C182-E946-E005-B498-EEDA9C7AF59E}"/>
          </ac:picMkLst>
        </pc:picChg>
      </pc:sldChg>
    </pc:docChg>
  </pc:docChgLst>
  <pc:docChgLst>
    <pc:chgData name="Jesús González Leal" userId="81018b05a7f010c1" providerId="Windows Live" clId="Web-{04DA101A-1B29-422B-89E5-F44802EB6E00}"/>
    <pc:docChg chg="modSld">
      <pc:chgData name="Jesús González Leal" userId="81018b05a7f010c1" providerId="Windows Live" clId="Web-{04DA101A-1B29-422B-89E5-F44802EB6E00}" dt="2023-05-31T11:45:51.929" v="34" actId="20577"/>
      <pc:docMkLst>
        <pc:docMk/>
      </pc:docMkLst>
      <pc:sldChg chg="modSp">
        <pc:chgData name="Jesús González Leal" userId="81018b05a7f010c1" providerId="Windows Live" clId="Web-{04DA101A-1B29-422B-89E5-F44802EB6E00}" dt="2023-05-31T11:45:51.929" v="34" actId="20577"/>
        <pc:sldMkLst>
          <pc:docMk/>
          <pc:sldMk cId="0" sldId="256"/>
        </pc:sldMkLst>
        <pc:spChg chg="mod">
          <ac:chgData name="Jesús González Leal" userId="81018b05a7f010c1" providerId="Windows Live" clId="Web-{04DA101A-1B29-422B-89E5-F44802EB6E00}" dt="2023-05-31T11:44:46.769" v="1" actId="20577"/>
          <ac:spMkLst>
            <pc:docMk/>
            <pc:sldMk cId="0" sldId="256"/>
            <ac:spMk id="2" creationId="{3C137F07-957B-1BD4-6295-87351A306A8C}"/>
          </ac:spMkLst>
        </pc:spChg>
        <pc:spChg chg="mod">
          <ac:chgData name="Jesús González Leal" userId="81018b05a7f010c1" providerId="Windows Live" clId="Web-{04DA101A-1B29-422B-89E5-F44802EB6E00}" dt="2023-05-31T11:45:51.929" v="34" actId="20577"/>
          <ac:spMkLst>
            <pc:docMk/>
            <pc:sldMk cId="0" sldId="256"/>
            <ac:spMk id="53" creationId="{00000000-0000-0000-0000-000000000000}"/>
          </ac:spMkLst>
        </pc:spChg>
      </pc:sldChg>
    </pc:docChg>
  </pc:docChgLst>
  <pc:docChgLst>
    <pc:chgData name="Jesús González Leal" userId="81018b05a7f010c1" providerId="LiveId" clId="{2AA0A70E-7411-4A57-B384-8FD7A2C60A5A}"/>
    <pc:docChg chg="undo custSel addSld delSld modSld sldOrd">
      <pc:chgData name="Jesús González Leal" userId="81018b05a7f010c1" providerId="LiveId" clId="{2AA0A70E-7411-4A57-B384-8FD7A2C60A5A}" dt="2023-05-02T16:07:43.821" v="669"/>
      <pc:docMkLst>
        <pc:docMk/>
      </pc:docMkLst>
      <pc:sldChg chg="modSp mod">
        <pc:chgData name="Jesús González Leal" userId="81018b05a7f010c1" providerId="LiveId" clId="{2AA0A70E-7411-4A57-B384-8FD7A2C60A5A}" dt="2023-05-01T18:12:53.241" v="7" actId="20577"/>
        <pc:sldMkLst>
          <pc:docMk/>
          <pc:sldMk cId="0" sldId="256"/>
        </pc:sldMkLst>
        <pc:spChg chg="mod">
          <ac:chgData name="Jesús González Leal" userId="81018b05a7f010c1" providerId="LiveId" clId="{2AA0A70E-7411-4A57-B384-8FD7A2C60A5A}" dt="2023-05-01T18:12:53.241" v="7" actId="20577"/>
          <ac:spMkLst>
            <pc:docMk/>
            <pc:sldMk cId="0" sldId="256"/>
            <ac:spMk id="2" creationId="{3C137F07-957B-1BD4-6295-87351A306A8C}"/>
          </ac:spMkLst>
        </pc:spChg>
        <pc:spChg chg="mod">
          <ac:chgData name="Jesús González Leal" userId="81018b05a7f010c1" providerId="LiveId" clId="{2AA0A70E-7411-4A57-B384-8FD7A2C60A5A}" dt="2023-05-01T18:12:34.571" v="2"/>
          <ac:spMkLst>
            <pc:docMk/>
            <pc:sldMk cId="0" sldId="256"/>
            <ac:spMk id="53" creationId="{00000000-0000-0000-0000-000000000000}"/>
          </ac:spMkLst>
        </pc:spChg>
      </pc:sldChg>
      <pc:sldChg chg="addSp delSp modSp mod ord">
        <pc:chgData name="Jesús González Leal" userId="81018b05a7f010c1" providerId="LiveId" clId="{2AA0A70E-7411-4A57-B384-8FD7A2C60A5A}" dt="2023-05-01T21:28:12.784" v="610" actId="14100"/>
        <pc:sldMkLst>
          <pc:docMk/>
          <pc:sldMk cId="0" sldId="259"/>
        </pc:sldMkLst>
        <pc:spChg chg="add del mod">
          <ac:chgData name="Jesús González Leal" userId="81018b05a7f010c1" providerId="LiveId" clId="{2AA0A70E-7411-4A57-B384-8FD7A2C60A5A}" dt="2023-05-01T18:28:07.024" v="347" actId="478"/>
          <ac:spMkLst>
            <pc:docMk/>
            <pc:sldMk cId="0" sldId="259"/>
            <ac:spMk id="3" creationId="{07D3FB33-208A-42D1-8679-F9DEE79D1EFD}"/>
          </ac:spMkLst>
        </pc:spChg>
        <pc:spChg chg="del">
          <ac:chgData name="Jesús González Leal" userId="81018b05a7f010c1" providerId="LiveId" clId="{2AA0A70E-7411-4A57-B384-8FD7A2C60A5A}" dt="2023-05-01T18:28:04.217" v="346" actId="478"/>
          <ac:spMkLst>
            <pc:docMk/>
            <pc:sldMk cId="0" sldId="259"/>
            <ac:spMk id="74" creationId="{00000000-0000-0000-0000-000000000000}"/>
          </ac:spMkLst>
        </pc:spChg>
        <pc:spChg chg="mod">
          <ac:chgData name="Jesús González Leal" userId="81018b05a7f010c1" providerId="LiveId" clId="{2AA0A70E-7411-4A57-B384-8FD7A2C60A5A}" dt="2023-05-01T21:28:12.784" v="610" actId="14100"/>
          <ac:spMkLst>
            <pc:docMk/>
            <pc:sldMk cId="0" sldId="259"/>
            <ac:spMk id="75" creationId="{00000000-0000-0000-0000-000000000000}"/>
          </ac:spMkLst>
        </pc:spChg>
        <pc:spChg chg="mod">
          <ac:chgData name="Jesús González Leal" userId="81018b05a7f010c1" providerId="LiveId" clId="{2AA0A70E-7411-4A57-B384-8FD7A2C60A5A}" dt="2023-05-01T18:27:41.943" v="343" actId="14100"/>
          <ac:spMkLst>
            <pc:docMk/>
            <pc:sldMk cId="0" sldId="259"/>
            <ac:spMk id="76" creationId="{00000000-0000-0000-0000-000000000000}"/>
          </ac:spMkLst>
        </pc:spChg>
      </pc:sldChg>
      <pc:sldChg chg="addSp delSp modSp mod">
        <pc:chgData name="Jesús González Leal" userId="81018b05a7f010c1" providerId="LiveId" clId="{2AA0A70E-7411-4A57-B384-8FD7A2C60A5A}" dt="2023-05-02T16:07:07.253" v="659" actId="1035"/>
        <pc:sldMkLst>
          <pc:docMk/>
          <pc:sldMk cId="4034701078" sldId="270"/>
        </pc:sldMkLst>
        <pc:spChg chg="del mod">
          <ac:chgData name="Jesús González Leal" userId="81018b05a7f010c1" providerId="LiveId" clId="{2AA0A70E-7411-4A57-B384-8FD7A2C60A5A}" dt="2023-05-01T18:19:00.006" v="139" actId="478"/>
          <ac:spMkLst>
            <pc:docMk/>
            <pc:sldMk cId="4034701078" sldId="270"/>
            <ac:spMk id="2" creationId="{3C137F07-957B-1BD4-6295-87351A306A8C}"/>
          </ac:spMkLst>
        </pc:spChg>
        <pc:spChg chg="add mod">
          <ac:chgData name="Jesús González Leal" userId="81018b05a7f010c1" providerId="LiveId" clId="{2AA0A70E-7411-4A57-B384-8FD7A2C60A5A}" dt="2023-05-01T18:21:12.013" v="174" actId="122"/>
          <ac:spMkLst>
            <pc:docMk/>
            <pc:sldMk cId="4034701078" sldId="270"/>
            <ac:spMk id="3" creationId="{4DA21680-3BDE-70BE-F428-427CC10E4D7D}"/>
          </ac:spMkLst>
        </pc:spChg>
        <pc:spChg chg="mod">
          <ac:chgData name="Jesús González Leal" userId="81018b05a7f010c1" providerId="LiveId" clId="{2AA0A70E-7411-4A57-B384-8FD7A2C60A5A}" dt="2023-05-01T18:18:39.118" v="136"/>
          <ac:spMkLst>
            <pc:docMk/>
            <pc:sldMk cId="4034701078" sldId="270"/>
            <ac:spMk id="53" creationId="{00000000-0000-0000-0000-000000000000}"/>
          </ac:spMkLst>
        </pc:spChg>
        <pc:spChg chg="mod">
          <ac:chgData name="Jesús González Leal" userId="81018b05a7f010c1" providerId="LiveId" clId="{2AA0A70E-7411-4A57-B384-8FD7A2C60A5A}" dt="2023-05-02T16:06:51.630" v="619" actId="1076"/>
          <ac:spMkLst>
            <pc:docMk/>
            <pc:sldMk cId="4034701078" sldId="270"/>
            <ac:spMk id="54" creationId="{00000000-0000-0000-0000-000000000000}"/>
          </ac:spMkLst>
        </pc:spChg>
        <pc:spChg chg="mod">
          <ac:chgData name="Jesús González Leal" userId="81018b05a7f010c1" providerId="LiveId" clId="{2AA0A70E-7411-4A57-B384-8FD7A2C60A5A}" dt="2023-05-02T16:07:07.253" v="659" actId="1035"/>
          <ac:spMkLst>
            <pc:docMk/>
            <pc:sldMk cId="4034701078" sldId="270"/>
            <ac:spMk id="55" creationId="{00000000-0000-0000-0000-000000000000}"/>
          </ac:spMkLst>
        </pc:spChg>
        <pc:spChg chg="mod">
          <ac:chgData name="Jesús González Leal" userId="81018b05a7f010c1" providerId="LiveId" clId="{2AA0A70E-7411-4A57-B384-8FD7A2C60A5A}" dt="2023-05-02T16:07:07.253" v="659" actId="1035"/>
          <ac:spMkLst>
            <pc:docMk/>
            <pc:sldMk cId="4034701078" sldId="270"/>
            <ac:spMk id="56" creationId="{00000000-0000-0000-0000-000000000000}"/>
          </ac:spMkLst>
        </pc:spChg>
      </pc:sldChg>
      <pc:sldChg chg="addSp delSp modSp add mod">
        <pc:chgData name="Jesús González Leal" userId="81018b05a7f010c1" providerId="LiveId" clId="{2AA0A70E-7411-4A57-B384-8FD7A2C60A5A}" dt="2023-05-01T18:17:42.042" v="133" actId="1036"/>
        <pc:sldMkLst>
          <pc:docMk/>
          <pc:sldMk cId="138337126" sldId="272"/>
        </pc:sldMkLst>
        <pc:spChg chg="mod">
          <ac:chgData name="Jesús González Leal" userId="81018b05a7f010c1" providerId="LiveId" clId="{2AA0A70E-7411-4A57-B384-8FD7A2C60A5A}" dt="2023-05-01T18:17:42.042" v="133" actId="1036"/>
          <ac:spMkLst>
            <pc:docMk/>
            <pc:sldMk cId="138337126" sldId="272"/>
            <ac:spMk id="2" creationId="{3C137F07-957B-1BD4-6295-87351A306A8C}"/>
          </ac:spMkLst>
        </pc:spChg>
        <pc:spChg chg="add mod">
          <ac:chgData name="Jesús González Leal" userId="81018b05a7f010c1" providerId="LiveId" clId="{2AA0A70E-7411-4A57-B384-8FD7A2C60A5A}" dt="2023-05-01T18:17:42.042" v="133" actId="1036"/>
          <ac:spMkLst>
            <pc:docMk/>
            <pc:sldMk cId="138337126" sldId="272"/>
            <ac:spMk id="3" creationId="{173AD621-2AA2-FB4F-62D2-F4DD45DEFC60}"/>
          </ac:spMkLst>
        </pc:spChg>
        <pc:spChg chg="add mod">
          <ac:chgData name="Jesús González Leal" userId="81018b05a7f010c1" providerId="LiveId" clId="{2AA0A70E-7411-4A57-B384-8FD7A2C60A5A}" dt="2023-05-01T18:17:42.042" v="133" actId="1036"/>
          <ac:spMkLst>
            <pc:docMk/>
            <pc:sldMk cId="138337126" sldId="272"/>
            <ac:spMk id="4" creationId="{B0AA2691-5E03-3145-8E84-7069EB7CD686}"/>
          </ac:spMkLst>
        </pc:spChg>
        <pc:spChg chg="mod">
          <ac:chgData name="Jesús González Leal" userId="81018b05a7f010c1" providerId="LiveId" clId="{2AA0A70E-7411-4A57-B384-8FD7A2C60A5A}" dt="2023-05-01T18:13:21.692" v="15" actId="14100"/>
          <ac:spMkLst>
            <pc:docMk/>
            <pc:sldMk cId="138337126" sldId="272"/>
            <ac:spMk id="53" creationId="{00000000-0000-0000-0000-000000000000}"/>
          </ac:spMkLst>
        </pc:spChg>
        <pc:picChg chg="add del mod">
          <ac:chgData name="Jesús González Leal" userId="81018b05a7f010c1" providerId="LiveId" clId="{2AA0A70E-7411-4A57-B384-8FD7A2C60A5A}" dt="2023-05-01T18:17:25.520" v="115" actId="478"/>
          <ac:picMkLst>
            <pc:docMk/>
            <pc:sldMk cId="138337126" sldId="272"/>
            <ac:picMk id="6" creationId="{A978818C-C3F5-D87F-26A4-838087787675}"/>
          </ac:picMkLst>
        </pc:picChg>
      </pc:sldChg>
      <pc:sldChg chg="addSp delSp modSp add mod">
        <pc:chgData name="Jesús González Leal" userId="81018b05a7f010c1" providerId="LiveId" clId="{2AA0A70E-7411-4A57-B384-8FD7A2C60A5A}" dt="2023-05-02T16:07:29.985" v="664"/>
        <pc:sldMkLst>
          <pc:docMk/>
          <pc:sldMk cId="2334328357" sldId="273"/>
        </pc:sldMkLst>
        <pc:spChg chg="mod">
          <ac:chgData name="Jesús González Leal" userId="81018b05a7f010c1" providerId="LiveId" clId="{2AA0A70E-7411-4A57-B384-8FD7A2C60A5A}" dt="2023-05-01T18:21:40.917" v="177" actId="122"/>
          <ac:spMkLst>
            <pc:docMk/>
            <pc:sldMk cId="2334328357" sldId="273"/>
            <ac:spMk id="3" creationId="{4DA21680-3BDE-70BE-F428-427CC10E4D7D}"/>
          </ac:spMkLst>
        </pc:spChg>
        <pc:spChg chg="add del mod">
          <ac:chgData name="Jesús González Leal" userId="81018b05a7f010c1" providerId="LiveId" clId="{2AA0A70E-7411-4A57-B384-8FD7A2C60A5A}" dt="2023-05-02T16:07:28.359" v="663" actId="478"/>
          <ac:spMkLst>
            <pc:docMk/>
            <pc:sldMk cId="2334328357" sldId="273"/>
            <ac:spMk id="4" creationId="{20145748-B928-256D-3233-04D2622532CB}"/>
          </ac:spMkLst>
        </pc:spChg>
        <pc:spChg chg="add mod">
          <ac:chgData name="Jesús González Leal" userId="81018b05a7f010c1" providerId="LiveId" clId="{2AA0A70E-7411-4A57-B384-8FD7A2C60A5A}" dt="2023-05-02T16:07:29.985" v="664"/>
          <ac:spMkLst>
            <pc:docMk/>
            <pc:sldMk cId="2334328357" sldId="273"/>
            <ac:spMk id="5" creationId="{D9DB6A43-0685-6642-D199-E5A75575A7D1}"/>
          </ac:spMkLst>
        </pc:spChg>
        <pc:spChg chg="add mod">
          <ac:chgData name="Jesús González Leal" userId="81018b05a7f010c1" providerId="LiveId" clId="{2AA0A70E-7411-4A57-B384-8FD7A2C60A5A}" dt="2023-05-02T16:07:29.985" v="664"/>
          <ac:spMkLst>
            <pc:docMk/>
            <pc:sldMk cId="2334328357" sldId="273"/>
            <ac:spMk id="6" creationId="{7E5F29AD-029B-B076-65EC-FB02C40A74F2}"/>
          </ac:spMkLst>
        </pc:spChg>
        <pc:spChg chg="add mod">
          <ac:chgData name="Jesús González Leal" userId="81018b05a7f010c1" providerId="LiveId" clId="{2AA0A70E-7411-4A57-B384-8FD7A2C60A5A}" dt="2023-05-02T16:07:29.985" v="664"/>
          <ac:spMkLst>
            <pc:docMk/>
            <pc:sldMk cId="2334328357" sldId="273"/>
            <ac:spMk id="7" creationId="{CCE40A38-93F0-165C-3C9F-4EA813419692}"/>
          </ac:spMkLst>
        </pc:spChg>
        <pc:spChg chg="del">
          <ac:chgData name="Jesús González Leal" userId="81018b05a7f010c1" providerId="LiveId" clId="{2AA0A70E-7411-4A57-B384-8FD7A2C60A5A}" dt="2023-05-02T16:07:26.569" v="662" actId="478"/>
          <ac:spMkLst>
            <pc:docMk/>
            <pc:sldMk cId="2334328357" sldId="273"/>
            <ac:spMk id="54" creationId="{00000000-0000-0000-0000-000000000000}"/>
          </ac:spMkLst>
        </pc:spChg>
        <pc:spChg chg="del">
          <ac:chgData name="Jesús González Leal" userId="81018b05a7f010c1" providerId="LiveId" clId="{2AA0A70E-7411-4A57-B384-8FD7A2C60A5A}" dt="2023-05-02T16:07:24.624" v="661" actId="478"/>
          <ac:spMkLst>
            <pc:docMk/>
            <pc:sldMk cId="2334328357" sldId="273"/>
            <ac:spMk id="55" creationId="{00000000-0000-0000-0000-000000000000}"/>
          </ac:spMkLst>
        </pc:spChg>
        <pc:spChg chg="del">
          <ac:chgData name="Jesús González Leal" userId="81018b05a7f010c1" providerId="LiveId" clId="{2AA0A70E-7411-4A57-B384-8FD7A2C60A5A}" dt="2023-05-02T16:07:23.616" v="660" actId="478"/>
          <ac:spMkLst>
            <pc:docMk/>
            <pc:sldMk cId="2334328357" sldId="273"/>
            <ac:spMk id="56" creationId="{00000000-0000-0000-0000-000000000000}"/>
          </ac:spMkLst>
        </pc:spChg>
      </pc:sldChg>
      <pc:sldChg chg="add del">
        <pc:chgData name="Jesús González Leal" userId="81018b05a7f010c1" providerId="LiveId" clId="{2AA0A70E-7411-4A57-B384-8FD7A2C60A5A}" dt="2023-05-01T18:19:30.920" v="146" actId="47"/>
        <pc:sldMkLst>
          <pc:docMk/>
          <pc:sldMk cId="2712594938" sldId="273"/>
        </pc:sldMkLst>
      </pc:sldChg>
      <pc:sldChg chg="addSp delSp modSp add mod">
        <pc:chgData name="Jesús González Leal" userId="81018b05a7f010c1" providerId="LiveId" clId="{2AA0A70E-7411-4A57-B384-8FD7A2C60A5A}" dt="2023-05-02T16:07:43.821" v="669"/>
        <pc:sldMkLst>
          <pc:docMk/>
          <pc:sldMk cId="1246230209" sldId="274"/>
        </pc:sldMkLst>
        <pc:spChg chg="mod">
          <ac:chgData name="Jesús González Leal" userId="81018b05a7f010c1" providerId="LiveId" clId="{2AA0A70E-7411-4A57-B384-8FD7A2C60A5A}" dt="2023-05-01T18:21:53.381" v="180" actId="122"/>
          <ac:spMkLst>
            <pc:docMk/>
            <pc:sldMk cId="1246230209" sldId="274"/>
            <ac:spMk id="3" creationId="{4DA21680-3BDE-70BE-F428-427CC10E4D7D}"/>
          </ac:spMkLst>
        </pc:spChg>
        <pc:spChg chg="add del mod">
          <ac:chgData name="Jesús González Leal" userId="81018b05a7f010c1" providerId="LiveId" clId="{2AA0A70E-7411-4A57-B384-8FD7A2C60A5A}" dt="2023-05-02T16:07:39.901" v="666" actId="478"/>
          <ac:spMkLst>
            <pc:docMk/>
            <pc:sldMk cId="1246230209" sldId="274"/>
            <ac:spMk id="4" creationId="{C7294227-7E52-4F75-F5CD-D6FE3AA837D1}"/>
          </ac:spMkLst>
        </pc:spChg>
        <pc:spChg chg="add mod">
          <ac:chgData name="Jesús González Leal" userId="81018b05a7f010c1" providerId="LiveId" clId="{2AA0A70E-7411-4A57-B384-8FD7A2C60A5A}" dt="2023-05-02T16:07:43.821" v="669"/>
          <ac:spMkLst>
            <pc:docMk/>
            <pc:sldMk cId="1246230209" sldId="274"/>
            <ac:spMk id="5" creationId="{663A5808-98BC-E1BF-A4FD-834112738187}"/>
          </ac:spMkLst>
        </pc:spChg>
        <pc:spChg chg="add mod">
          <ac:chgData name="Jesús González Leal" userId="81018b05a7f010c1" providerId="LiveId" clId="{2AA0A70E-7411-4A57-B384-8FD7A2C60A5A}" dt="2023-05-02T16:07:43.821" v="669"/>
          <ac:spMkLst>
            <pc:docMk/>
            <pc:sldMk cId="1246230209" sldId="274"/>
            <ac:spMk id="6" creationId="{B436C0EA-47B7-BD32-4BCA-6FD3DC769EC7}"/>
          </ac:spMkLst>
        </pc:spChg>
        <pc:spChg chg="add mod">
          <ac:chgData name="Jesús González Leal" userId="81018b05a7f010c1" providerId="LiveId" clId="{2AA0A70E-7411-4A57-B384-8FD7A2C60A5A}" dt="2023-05-02T16:07:43.821" v="669"/>
          <ac:spMkLst>
            <pc:docMk/>
            <pc:sldMk cId="1246230209" sldId="274"/>
            <ac:spMk id="7" creationId="{F14823B8-8280-B81E-D1DB-87C396A3FC8C}"/>
          </ac:spMkLst>
        </pc:spChg>
        <pc:spChg chg="del">
          <ac:chgData name="Jesús González Leal" userId="81018b05a7f010c1" providerId="LiveId" clId="{2AA0A70E-7411-4A57-B384-8FD7A2C60A5A}" dt="2023-05-02T16:07:36.868" v="665" actId="478"/>
          <ac:spMkLst>
            <pc:docMk/>
            <pc:sldMk cId="1246230209" sldId="274"/>
            <ac:spMk id="54" creationId="{00000000-0000-0000-0000-000000000000}"/>
          </ac:spMkLst>
        </pc:spChg>
        <pc:spChg chg="del">
          <ac:chgData name="Jesús González Leal" userId="81018b05a7f010c1" providerId="LiveId" clId="{2AA0A70E-7411-4A57-B384-8FD7A2C60A5A}" dt="2023-05-02T16:07:41.655" v="668" actId="478"/>
          <ac:spMkLst>
            <pc:docMk/>
            <pc:sldMk cId="1246230209" sldId="274"/>
            <ac:spMk id="55" creationId="{00000000-0000-0000-0000-000000000000}"/>
          </ac:spMkLst>
        </pc:spChg>
        <pc:spChg chg="del">
          <ac:chgData name="Jesús González Leal" userId="81018b05a7f010c1" providerId="LiveId" clId="{2AA0A70E-7411-4A57-B384-8FD7A2C60A5A}" dt="2023-05-02T16:07:40.780" v="667" actId="478"/>
          <ac:spMkLst>
            <pc:docMk/>
            <pc:sldMk cId="1246230209" sldId="274"/>
            <ac:spMk id="56" creationId="{00000000-0000-0000-0000-000000000000}"/>
          </ac:spMkLst>
        </pc:spChg>
      </pc:sldChg>
      <pc:sldChg chg="add del">
        <pc:chgData name="Jesús González Leal" userId="81018b05a7f010c1" providerId="LiveId" clId="{2AA0A70E-7411-4A57-B384-8FD7A2C60A5A}" dt="2023-05-01T18:19:32.281" v="147" actId="47"/>
        <pc:sldMkLst>
          <pc:docMk/>
          <pc:sldMk cId="3944110029" sldId="274"/>
        </pc:sldMkLst>
      </pc:sldChg>
    </pc:docChg>
  </pc:docChgLst>
  <pc:docChgLst>
    <pc:chgData name="Jesús González Leal" userId="81018b05a7f010c1" providerId="LiveId" clId="{B4080DE8-D102-4DDE-92F8-74C3E7953A94}"/>
    <pc:docChg chg="undo custSel addSld delSld modSld sldOrd">
      <pc:chgData name="Jesús González Leal" userId="81018b05a7f010c1" providerId="LiveId" clId="{B4080DE8-D102-4DDE-92F8-74C3E7953A94}" dt="2023-06-01T17:52:07.498" v="1256" actId="179"/>
      <pc:docMkLst>
        <pc:docMk/>
      </pc:docMkLst>
      <pc:sldChg chg="del">
        <pc:chgData name="Jesús González Leal" userId="81018b05a7f010c1" providerId="LiveId" clId="{B4080DE8-D102-4DDE-92F8-74C3E7953A94}" dt="2023-05-31T18:57:01.491" v="1064" actId="47"/>
        <pc:sldMkLst>
          <pc:docMk/>
          <pc:sldMk cId="0" sldId="257"/>
        </pc:sldMkLst>
      </pc:sldChg>
      <pc:sldChg chg="del">
        <pc:chgData name="Jesús González Leal" userId="81018b05a7f010c1" providerId="LiveId" clId="{B4080DE8-D102-4DDE-92F8-74C3E7953A94}" dt="2023-05-31T18:57:03.027" v="1065" actId="47"/>
        <pc:sldMkLst>
          <pc:docMk/>
          <pc:sldMk cId="0" sldId="258"/>
        </pc:sldMkLst>
      </pc:sldChg>
      <pc:sldChg chg="modSp mod">
        <pc:chgData name="Jesús González Leal" userId="81018b05a7f010c1" providerId="LiveId" clId="{B4080DE8-D102-4DDE-92F8-74C3E7953A94}" dt="2023-05-31T18:45:58.595" v="806" actId="20577"/>
        <pc:sldMkLst>
          <pc:docMk/>
          <pc:sldMk cId="0" sldId="259"/>
        </pc:sldMkLst>
        <pc:spChg chg="mod">
          <ac:chgData name="Jesús González Leal" userId="81018b05a7f010c1" providerId="LiveId" clId="{B4080DE8-D102-4DDE-92F8-74C3E7953A94}" dt="2023-05-31T18:45:58.595" v="806" actId="20577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 del mod ord">
        <pc:chgData name="Jesús González Leal" userId="81018b05a7f010c1" providerId="LiveId" clId="{B4080DE8-D102-4DDE-92F8-74C3E7953A94}" dt="2023-05-31T18:56:58.935" v="1063" actId="47"/>
        <pc:sldMkLst>
          <pc:docMk/>
          <pc:sldMk cId="0" sldId="260"/>
        </pc:sldMkLst>
        <pc:spChg chg="add del mod">
          <ac:chgData name="Jesús González Leal" userId="81018b05a7f010c1" providerId="LiveId" clId="{B4080DE8-D102-4DDE-92F8-74C3E7953A94}" dt="2023-05-31T18:47:24.037" v="859" actId="478"/>
          <ac:spMkLst>
            <pc:docMk/>
            <pc:sldMk cId="0" sldId="260"/>
            <ac:spMk id="3" creationId="{73B42BC4-9EA1-A91A-1A03-64AC516A65D8}"/>
          </ac:spMkLst>
        </pc:spChg>
        <pc:spChg chg="del">
          <ac:chgData name="Jesús González Leal" userId="81018b05a7f010c1" providerId="LiveId" clId="{B4080DE8-D102-4DDE-92F8-74C3E7953A94}" dt="2023-05-31T18:47:18.663" v="858" actId="478"/>
          <ac:spMkLst>
            <pc:docMk/>
            <pc:sldMk cId="0" sldId="260"/>
            <ac:spMk id="81" creationId="{00000000-0000-0000-0000-000000000000}"/>
          </ac:spMkLst>
        </pc:spChg>
        <pc:spChg chg="mod">
          <ac:chgData name="Jesús González Leal" userId="81018b05a7f010c1" providerId="LiveId" clId="{B4080DE8-D102-4DDE-92F8-74C3E7953A94}" dt="2023-05-31T18:53:38.232" v="1061" actId="20577"/>
          <ac:spMkLst>
            <pc:docMk/>
            <pc:sldMk cId="0" sldId="260"/>
            <ac:spMk id="82" creationId="{00000000-0000-0000-0000-000000000000}"/>
          </ac:spMkLst>
        </pc:spChg>
        <pc:spChg chg="mod">
          <ac:chgData name="Jesús González Leal" userId="81018b05a7f010c1" providerId="LiveId" clId="{B4080DE8-D102-4DDE-92F8-74C3E7953A94}" dt="2023-05-31T18:53:43.069" v="1062" actId="1076"/>
          <ac:spMkLst>
            <pc:docMk/>
            <pc:sldMk cId="0" sldId="260"/>
            <ac:spMk id="83" creationId="{00000000-0000-0000-0000-000000000000}"/>
          </ac:spMkLst>
        </pc:spChg>
      </pc:sldChg>
      <pc:sldChg chg="del">
        <pc:chgData name="Jesús González Leal" userId="81018b05a7f010c1" providerId="LiveId" clId="{B4080DE8-D102-4DDE-92F8-74C3E7953A94}" dt="2023-05-31T18:57:06.526" v="1067" actId="47"/>
        <pc:sldMkLst>
          <pc:docMk/>
          <pc:sldMk cId="0" sldId="261"/>
        </pc:sldMkLst>
      </pc:sldChg>
      <pc:sldChg chg="del ord">
        <pc:chgData name="Jesús González Leal" userId="81018b05a7f010c1" providerId="LiveId" clId="{B4080DE8-D102-4DDE-92F8-74C3E7953A94}" dt="2023-05-31T18:57:05.076" v="1066" actId="47"/>
        <pc:sldMkLst>
          <pc:docMk/>
          <pc:sldMk cId="0" sldId="262"/>
        </pc:sldMkLst>
      </pc:sldChg>
      <pc:sldChg chg="del">
        <pc:chgData name="Jesús González Leal" userId="81018b05a7f010c1" providerId="LiveId" clId="{B4080DE8-D102-4DDE-92F8-74C3E7953A94}" dt="2023-05-31T18:57:07.925" v="1068" actId="47"/>
        <pc:sldMkLst>
          <pc:docMk/>
          <pc:sldMk cId="0" sldId="263"/>
        </pc:sldMkLst>
      </pc:sldChg>
      <pc:sldChg chg="del">
        <pc:chgData name="Jesús González Leal" userId="81018b05a7f010c1" providerId="LiveId" clId="{B4080DE8-D102-4DDE-92F8-74C3E7953A94}" dt="2023-05-31T18:57:09.529" v="1069" actId="47"/>
        <pc:sldMkLst>
          <pc:docMk/>
          <pc:sldMk cId="0" sldId="264"/>
        </pc:sldMkLst>
      </pc:sldChg>
      <pc:sldChg chg="del">
        <pc:chgData name="Jesús González Leal" userId="81018b05a7f010c1" providerId="LiveId" clId="{B4080DE8-D102-4DDE-92F8-74C3E7953A94}" dt="2023-05-31T18:57:10.899" v="1070" actId="47"/>
        <pc:sldMkLst>
          <pc:docMk/>
          <pc:sldMk cId="0" sldId="265"/>
        </pc:sldMkLst>
      </pc:sldChg>
      <pc:sldChg chg="del">
        <pc:chgData name="Jesús González Leal" userId="81018b05a7f010c1" providerId="LiveId" clId="{B4080DE8-D102-4DDE-92F8-74C3E7953A94}" dt="2023-05-31T18:57:12.323" v="1071" actId="47"/>
        <pc:sldMkLst>
          <pc:docMk/>
          <pc:sldMk cId="0" sldId="266"/>
        </pc:sldMkLst>
      </pc:sldChg>
      <pc:sldChg chg="del">
        <pc:chgData name="Jesús González Leal" userId="81018b05a7f010c1" providerId="LiveId" clId="{B4080DE8-D102-4DDE-92F8-74C3E7953A94}" dt="2023-05-31T18:57:13.674" v="1072" actId="47"/>
        <pc:sldMkLst>
          <pc:docMk/>
          <pc:sldMk cId="0" sldId="267"/>
        </pc:sldMkLst>
      </pc:sldChg>
      <pc:sldChg chg="del">
        <pc:chgData name="Jesús González Leal" userId="81018b05a7f010c1" providerId="LiveId" clId="{B4080DE8-D102-4DDE-92F8-74C3E7953A94}" dt="2023-05-31T18:57:15.325" v="1073" actId="47"/>
        <pc:sldMkLst>
          <pc:docMk/>
          <pc:sldMk cId="0" sldId="268"/>
        </pc:sldMkLst>
      </pc:sldChg>
      <pc:sldChg chg="del">
        <pc:chgData name="Jesús González Leal" userId="81018b05a7f010c1" providerId="LiveId" clId="{B4080DE8-D102-4DDE-92F8-74C3E7953A94}" dt="2023-05-31T18:57:18.219" v="1074" actId="47"/>
        <pc:sldMkLst>
          <pc:docMk/>
          <pc:sldMk cId="0" sldId="269"/>
        </pc:sldMkLst>
      </pc:sldChg>
      <pc:sldChg chg="del">
        <pc:chgData name="Jesús González Leal" userId="81018b05a7f010c1" providerId="LiveId" clId="{B4080DE8-D102-4DDE-92F8-74C3E7953A94}" dt="2023-05-31T18:46:09.282" v="808" actId="47"/>
        <pc:sldMkLst>
          <pc:docMk/>
          <pc:sldMk cId="4034701078" sldId="270"/>
        </pc:sldMkLst>
      </pc:sldChg>
      <pc:sldChg chg="add del">
        <pc:chgData name="Jesús González Leal" userId="81018b05a7f010c1" providerId="LiveId" clId="{B4080DE8-D102-4DDE-92F8-74C3E7953A94}" dt="2023-05-31T18:46:14.978" v="812" actId="47"/>
        <pc:sldMkLst>
          <pc:docMk/>
          <pc:sldMk cId="3967961348" sldId="271"/>
        </pc:sldMkLst>
      </pc:sldChg>
      <pc:sldChg chg="del">
        <pc:chgData name="Jesús González Leal" userId="81018b05a7f010c1" providerId="LiveId" clId="{B4080DE8-D102-4DDE-92F8-74C3E7953A94}" dt="2023-05-31T18:46:08.372" v="807" actId="47"/>
        <pc:sldMkLst>
          <pc:docMk/>
          <pc:sldMk cId="138337126" sldId="272"/>
        </pc:sldMkLst>
      </pc:sldChg>
      <pc:sldChg chg="del">
        <pc:chgData name="Jesús González Leal" userId="81018b05a7f010c1" providerId="LiveId" clId="{B4080DE8-D102-4DDE-92F8-74C3E7953A94}" dt="2023-05-31T18:46:11.081" v="809" actId="47"/>
        <pc:sldMkLst>
          <pc:docMk/>
          <pc:sldMk cId="2334328357" sldId="273"/>
        </pc:sldMkLst>
      </pc:sldChg>
      <pc:sldChg chg="del">
        <pc:chgData name="Jesús González Leal" userId="81018b05a7f010c1" providerId="LiveId" clId="{B4080DE8-D102-4DDE-92F8-74C3E7953A94}" dt="2023-05-31T18:46:12.394" v="810" actId="47"/>
        <pc:sldMkLst>
          <pc:docMk/>
          <pc:sldMk cId="1246230209" sldId="274"/>
        </pc:sldMkLst>
      </pc:sldChg>
      <pc:sldChg chg="addSp delSp modSp add mod">
        <pc:chgData name="Jesús González Leal" userId="81018b05a7f010c1" providerId="LiveId" clId="{B4080DE8-D102-4DDE-92F8-74C3E7953A94}" dt="2023-05-31T17:46:23.800" v="97" actId="166"/>
        <pc:sldMkLst>
          <pc:docMk/>
          <pc:sldMk cId="306952350" sldId="275"/>
        </pc:sldMkLst>
        <pc:spChg chg="add del mod">
          <ac:chgData name="Jesús González Leal" userId="81018b05a7f010c1" providerId="LiveId" clId="{B4080DE8-D102-4DDE-92F8-74C3E7953A94}" dt="2023-05-31T17:39:24.318" v="2" actId="478"/>
          <ac:spMkLst>
            <pc:docMk/>
            <pc:sldMk cId="306952350" sldId="275"/>
            <ac:spMk id="3" creationId="{037EF19C-EEAB-9D96-E1F8-BC0391B6922D}"/>
          </ac:spMkLst>
        </pc:spChg>
        <pc:spChg chg="del">
          <ac:chgData name="Jesús González Leal" userId="81018b05a7f010c1" providerId="LiveId" clId="{B4080DE8-D102-4DDE-92F8-74C3E7953A94}" dt="2023-05-31T17:39:22.614" v="1" actId="478"/>
          <ac:spMkLst>
            <pc:docMk/>
            <pc:sldMk cId="306952350" sldId="275"/>
            <ac:spMk id="75" creationId="{00000000-0000-0000-0000-000000000000}"/>
          </ac:spMkLst>
        </pc:spChg>
        <pc:spChg chg="mod">
          <ac:chgData name="Jesús González Leal" userId="81018b05a7f010c1" providerId="LiveId" clId="{B4080DE8-D102-4DDE-92F8-74C3E7953A94}" dt="2023-05-31T17:44:40.213" v="86" actId="404"/>
          <ac:spMkLst>
            <pc:docMk/>
            <pc:sldMk cId="306952350" sldId="275"/>
            <ac:spMk id="76" creationId="{00000000-0000-0000-0000-000000000000}"/>
          </ac:spMkLst>
        </pc:spChg>
        <pc:picChg chg="add mod ord">
          <ac:chgData name="Jesús González Leal" userId="81018b05a7f010c1" providerId="LiveId" clId="{B4080DE8-D102-4DDE-92F8-74C3E7953A94}" dt="2023-05-31T17:46:23.800" v="97" actId="166"/>
          <ac:picMkLst>
            <pc:docMk/>
            <pc:sldMk cId="306952350" sldId="275"/>
            <ac:picMk id="5" creationId="{4EFD41DE-3556-1153-158C-787FF9EF8313}"/>
          </ac:picMkLst>
        </pc:picChg>
        <pc:picChg chg="add mod">
          <ac:chgData name="Jesús González Leal" userId="81018b05a7f010c1" providerId="LiveId" clId="{B4080DE8-D102-4DDE-92F8-74C3E7953A94}" dt="2023-05-31T17:42:16.290" v="10" actId="1076"/>
          <ac:picMkLst>
            <pc:docMk/>
            <pc:sldMk cId="306952350" sldId="275"/>
            <ac:picMk id="7" creationId="{FFA7BE70-7088-7F1A-1FD6-1D98FBBF482B}"/>
          </ac:picMkLst>
        </pc:picChg>
        <pc:picChg chg="add mod">
          <ac:chgData name="Jesús González Leal" userId="81018b05a7f010c1" providerId="LiveId" clId="{B4080DE8-D102-4DDE-92F8-74C3E7953A94}" dt="2023-05-31T17:43:34.266" v="13" actId="1076"/>
          <ac:picMkLst>
            <pc:docMk/>
            <pc:sldMk cId="306952350" sldId="275"/>
            <ac:picMk id="9" creationId="{F829F935-691D-1B8B-5550-6B0B740CD35F}"/>
          </ac:picMkLst>
        </pc:picChg>
      </pc:sldChg>
      <pc:sldChg chg="modSp add mod">
        <pc:chgData name="Jesús González Leal" userId="81018b05a7f010c1" providerId="LiveId" clId="{B4080DE8-D102-4DDE-92F8-74C3E7953A94}" dt="2023-05-31T17:48:43.395" v="100" actId="14100"/>
        <pc:sldMkLst>
          <pc:docMk/>
          <pc:sldMk cId="239046025" sldId="276"/>
        </pc:sldMkLst>
        <pc:picChg chg="mod ord">
          <ac:chgData name="Jesús González Leal" userId="81018b05a7f010c1" providerId="LiveId" clId="{B4080DE8-D102-4DDE-92F8-74C3E7953A94}" dt="2023-05-31T17:48:43.395" v="100" actId="14100"/>
          <ac:picMkLst>
            <pc:docMk/>
            <pc:sldMk cId="239046025" sldId="276"/>
            <ac:picMk id="9" creationId="{F829F935-691D-1B8B-5550-6B0B740CD35F}"/>
          </ac:picMkLst>
        </pc:picChg>
      </pc:sldChg>
      <pc:sldChg chg="modSp add mod">
        <pc:chgData name="Jesús González Leal" userId="81018b05a7f010c1" providerId="LiveId" clId="{B4080DE8-D102-4DDE-92F8-74C3E7953A94}" dt="2023-05-31T17:45:19.484" v="89" actId="14100"/>
        <pc:sldMkLst>
          <pc:docMk/>
          <pc:sldMk cId="3427096815" sldId="277"/>
        </pc:sldMkLst>
        <pc:picChg chg="mod">
          <ac:chgData name="Jesús González Leal" userId="81018b05a7f010c1" providerId="LiveId" clId="{B4080DE8-D102-4DDE-92F8-74C3E7953A94}" dt="2023-05-31T17:45:19.484" v="89" actId="14100"/>
          <ac:picMkLst>
            <pc:docMk/>
            <pc:sldMk cId="3427096815" sldId="277"/>
            <ac:picMk id="9" creationId="{F829F935-691D-1B8B-5550-6B0B740CD35F}"/>
          </ac:picMkLst>
        </pc:picChg>
      </pc:sldChg>
      <pc:sldChg chg="modSp add mod">
        <pc:chgData name="Jesús González Leal" userId="81018b05a7f010c1" providerId="LiveId" clId="{B4080DE8-D102-4DDE-92F8-74C3E7953A94}" dt="2023-05-31T17:45:51.673" v="95" actId="166"/>
        <pc:sldMkLst>
          <pc:docMk/>
          <pc:sldMk cId="2009621044" sldId="278"/>
        </pc:sldMkLst>
        <pc:picChg chg="mod ord">
          <ac:chgData name="Jesús González Leal" userId="81018b05a7f010c1" providerId="LiveId" clId="{B4080DE8-D102-4DDE-92F8-74C3E7953A94}" dt="2023-05-31T17:45:51.673" v="95" actId="166"/>
          <ac:picMkLst>
            <pc:docMk/>
            <pc:sldMk cId="2009621044" sldId="278"/>
            <ac:picMk id="7" creationId="{FFA7BE70-7088-7F1A-1FD6-1D98FBBF482B}"/>
          </ac:picMkLst>
        </pc:picChg>
        <pc:picChg chg="mod">
          <ac:chgData name="Jesús González Leal" userId="81018b05a7f010c1" providerId="LiveId" clId="{B4080DE8-D102-4DDE-92F8-74C3E7953A94}" dt="2023-05-31T17:45:37.867" v="93" actId="14100"/>
          <ac:picMkLst>
            <pc:docMk/>
            <pc:sldMk cId="2009621044" sldId="278"/>
            <ac:picMk id="9" creationId="{F829F935-691D-1B8B-5550-6B0B740CD35F}"/>
          </ac:picMkLst>
        </pc:picChg>
      </pc:sldChg>
      <pc:sldChg chg="addSp delSp modSp add mod">
        <pc:chgData name="Jesús González Leal" userId="81018b05a7f010c1" providerId="LiveId" clId="{B4080DE8-D102-4DDE-92F8-74C3E7953A94}" dt="2023-05-31T17:57:31.748" v="176" actId="20577"/>
        <pc:sldMkLst>
          <pc:docMk/>
          <pc:sldMk cId="148267279" sldId="279"/>
        </pc:sldMkLst>
        <pc:spChg chg="mod">
          <ac:chgData name="Jesús González Leal" userId="81018b05a7f010c1" providerId="LiveId" clId="{B4080DE8-D102-4DDE-92F8-74C3E7953A94}" dt="2023-05-31T17:57:31.748" v="176" actId="20577"/>
          <ac:spMkLst>
            <pc:docMk/>
            <pc:sldMk cId="148267279" sldId="279"/>
            <ac:spMk id="76" creationId="{00000000-0000-0000-0000-000000000000}"/>
          </ac:spMkLst>
        </pc:spChg>
        <pc:picChg chg="add mod">
          <ac:chgData name="Jesús González Leal" userId="81018b05a7f010c1" providerId="LiveId" clId="{B4080DE8-D102-4DDE-92F8-74C3E7953A94}" dt="2023-05-31T17:57:04.571" v="110" actId="1076"/>
          <ac:picMkLst>
            <pc:docMk/>
            <pc:sldMk cId="148267279" sldId="279"/>
            <ac:picMk id="3" creationId="{0910F3AF-DC4F-2C1F-EADE-734BDB186615}"/>
          </ac:picMkLst>
        </pc:picChg>
        <pc:picChg chg="del">
          <ac:chgData name="Jesús González Leal" userId="81018b05a7f010c1" providerId="LiveId" clId="{B4080DE8-D102-4DDE-92F8-74C3E7953A94}" dt="2023-05-31T17:53:16.877" v="102" actId="478"/>
          <ac:picMkLst>
            <pc:docMk/>
            <pc:sldMk cId="148267279" sldId="279"/>
            <ac:picMk id="5" creationId="{4EFD41DE-3556-1153-158C-787FF9EF8313}"/>
          </ac:picMkLst>
        </pc:picChg>
        <pc:picChg chg="del">
          <ac:chgData name="Jesús González Leal" userId="81018b05a7f010c1" providerId="LiveId" clId="{B4080DE8-D102-4DDE-92F8-74C3E7953A94}" dt="2023-05-31T17:53:18.313" v="104" actId="478"/>
          <ac:picMkLst>
            <pc:docMk/>
            <pc:sldMk cId="148267279" sldId="279"/>
            <ac:picMk id="7" creationId="{FFA7BE70-7088-7F1A-1FD6-1D98FBBF482B}"/>
          </ac:picMkLst>
        </pc:picChg>
        <pc:picChg chg="del">
          <ac:chgData name="Jesús González Leal" userId="81018b05a7f010c1" providerId="LiveId" clId="{B4080DE8-D102-4DDE-92F8-74C3E7953A94}" dt="2023-05-31T17:53:17.589" v="103" actId="478"/>
          <ac:picMkLst>
            <pc:docMk/>
            <pc:sldMk cId="148267279" sldId="279"/>
            <ac:picMk id="9" creationId="{F829F935-691D-1B8B-5550-6B0B740CD35F}"/>
          </ac:picMkLst>
        </pc:picChg>
      </pc:sldChg>
      <pc:sldChg chg="addSp modSp add mod">
        <pc:chgData name="Jesús González Leal" userId="81018b05a7f010c1" providerId="LiveId" clId="{B4080DE8-D102-4DDE-92F8-74C3E7953A94}" dt="2023-05-31T18:02:52.316" v="180" actId="1076"/>
        <pc:sldMkLst>
          <pc:docMk/>
          <pc:sldMk cId="1688375165" sldId="280"/>
        </pc:sldMkLst>
        <pc:picChg chg="add mod">
          <ac:chgData name="Jesús González Leal" userId="81018b05a7f010c1" providerId="LiveId" clId="{B4080DE8-D102-4DDE-92F8-74C3E7953A94}" dt="2023-05-31T18:02:52.316" v="180" actId="1076"/>
          <ac:picMkLst>
            <pc:docMk/>
            <pc:sldMk cId="1688375165" sldId="280"/>
            <ac:picMk id="4" creationId="{D48092BE-1B70-0B87-2378-09973A8B0837}"/>
          </ac:picMkLst>
        </pc:picChg>
      </pc:sldChg>
      <pc:sldChg chg="addSp delSp modSp add mod">
        <pc:chgData name="Jesús González Leal" userId="81018b05a7f010c1" providerId="LiveId" clId="{B4080DE8-D102-4DDE-92F8-74C3E7953A94}" dt="2023-05-31T18:41:53.453" v="509" actId="1076"/>
        <pc:sldMkLst>
          <pc:docMk/>
          <pc:sldMk cId="1862503056" sldId="281"/>
        </pc:sldMkLst>
        <pc:spChg chg="add mod">
          <ac:chgData name="Jesús González Leal" userId="81018b05a7f010c1" providerId="LiveId" clId="{B4080DE8-D102-4DDE-92F8-74C3E7953A94}" dt="2023-05-31T18:32:52.536" v="418" actId="115"/>
          <ac:spMkLst>
            <pc:docMk/>
            <pc:sldMk cId="1862503056" sldId="281"/>
            <ac:spMk id="5" creationId="{19A65266-0546-4B52-F4BD-54AAF01077E6}"/>
          </ac:spMkLst>
        </pc:spChg>
        <pc:spChg chg="mod">
          <ac:chgData name="Jesús González Leal" userId="81018b05a7f010c1" providerId="LiveId" clId="{B4080DE8-D102-4DDE-92F8-74C3E7953A94}" dt="2023-05-31T18:21:32.357" v="193" actId="20577"/>
          <ac:spMkLst>
            <pc:docMk/>
            <pc:sldMk cId="1862503056" sldId="281"/>
            <ac:spMk id="76" creationId="{00000000-0000-0000-0000-000000000000}"/>
          </ac:spMkLst>
        </pc:spChg>
        <pc:picChg chg="del">
          <ac:chgData name="Jesús González Leal" userId="81018b05a7f010c1" providerId="LiveId" clId="{B4080DE8-D102-4DDE-92F8-74C3E7953A94}" dt="2023-05-31T18:21:21.856" v="183" actId="478"/>
          <ac:picMkLst>
            <pc:docMk/>
            <pc:sldMk cId="1862503056" sldId="281"/>
            <ac:picMk id="3" creationId="{0910F3AF-DC4F-2C1F-EADE-734BDB186615}"/>
          </ac:picMkLst>
        </pc:picChg>
        <pc:picChg chg="del">
          <ac:chgData name="Jesús González Leal" userId="81018b05a7f010c1" providerId="LiveId" clId="{B4080DE8-D102-4DDE-92F8-74C3E7953A94}" dt="2023-05-31T18:21:20.947" v="182" actId="478"/>
          <ac:picMkLst>
            <pc:docMk/>
            <pc:sldMk cId="1862503056" sldId="281"/>
            <ac:picMk id="4" creationId="{D48092BE-1B70-0B87-2378-09973A8B0837}"/>
          </ac:picMkLst>
        </pc:picChg>
        <pc:picChg chg="add mod">
          <ac:chgData name="Jesús González Leal" userId="81018b05a7f010c1" providerId="LiveId" clId="{B4080DE8-D102-4DDE-92F8-74C3E7953A94}" dt="2023-05-31T18:39:23.996" v="504" actId="1076"/>
          <ac:picMkLst>
            <pc:docMk/>
            <pc:sldMk cId="1862503056" sldId="281"/>
            <ac:picMk id="7" creationId="{756FF947-01E7-46C4-D131-2CB5EA09C381}"/>
          </ac:picMkLst>
        </pc:picChg>
        <pc:picChg chg="add mod">
          <ac:chgData name="Jesús González Leal" userId="81018b05a7f010c1" providerId="LiveId" clId="{B4080DE8-D102-4DDE-92F8-74C3E7953A94}" dt="2023-05-31T18:41:53.453" v="509" actId="1076"/>
          <ac:picMkLst>
            <pc:docMk/>
            <pc:sldMk cId="1862503056" sldId="281"/>
            <ac:picMk id="9" creationId="{9F1CD140-F9AE-CB3C-7075-2C21661FB5E8}"/>
          </ac:picMkLst>
        </pc:picChg>
      </pc:sldChg>
      <pc:sldChg chg="addSp modSp add mod">
        <pc:chgData name="Jesús González Leal" userId="81018b05a7f010c1" providerId="LiveId" clId="{B4080DE8-D102-4DDE-92F8-74C3E7953A94}" dt="2023-05-31T18:34:45.584" v="499" actId="20577"/>
        <pc:sldMkLst>
          <pc:docMk/>
          <pc:sldMk cId="1210748640" sldId="282"/>
        </pc:sldMkLst>
        <pc:spChg chg="mod">
          <ac:chgData name="Jesús González Leal" userId="81018b05a7f010c1" providerId="LiveId" clId="{B4080DE8-D102-4DDE-92F8-74C3E7953A94}" dt="2023-05-31T18:34:45.584" v="499" actId="20577"/>
          <ac:spMkLst>
            <pc:docMk/>
            <pc:sldMk cId="1210748640" sldId="282"/>
            <ac:spMk id="5" creationId="{19A65266-0546-4B52-F4BD-54AAF01077E6}"/>
          </ac:spMkLst>
        </pc:spChg>
        <pc:picChg chg="add mod">
          <ac:chgData name="Jesús González Leal" userId="81018b05a7f010c1" providerId="LiveId" clId="{B4080DE8-D102-4DDE-92F8-74C3E7953A94}" dt="2023-05-31T18:33:59.964" v="435" actId="1076"/>
          <ac:picMkLst>
            <pc:docMk/>
            <pc:sldMk cId="1210748640" sldId="282"/>
            <ac:picMk id="3" creationId="{E4EB25B4-9284-89D9-2C64-19B08693F1E4}"/>
          </ac:picMkLst>
        </pc:picChg>
      </pc:sldChg>
      <pc:sldChg chg="add del">
        <pc:chgData name="Jesús González Leal" userId="81018b05a7f010c1" providerId="LiveId" clId="{B4080DE8-D102-4DDE-92F8-74C3E7953A94}" dt="2023-05-31T18:32:39.697" v="416"/>
        <pc:sldMkLst>
          <pc:docMk/>
          <pc:sldMk cId="1385557168" sldId="283"/>
        </pc:sldMkLst>
      </pc:sldChg>
      <pc:sldChg chg="delSp modSp add mod">
        <pc:chgData name="Jesús González Leal" userId="81018b05a7f010c1" providerId="LiveId" clId="{B4080DE8-D102-4DDE-92F8-74C3E7953A94}" dt="2023-06-01T17:52:07.498" v="1256" actId="179"/>
        <pc:sldMkLst>
          <pc:docMk/>
          <pc:sldMk cId="3507796028" sldId="283"/>
        </pc:sldMkLst>
        <pc:spChg chg="mod">
          <ac:chgData name="Jesús González Leal" userId="81018b05a7f010c1" providerId="LiveId" clId="{B4080DE8-D102-4DDE-92F8-74C3E7953A94}" dt="2023-06-01T17:52:07.498" v="1256" actId="179"/>
          <ac:spMkLst>
            <pc:docMk/>
            <pc:sldMk cId="3507796028" sldId="283"/>
            <ac:spMk id="5" creationId="{19A65266-0546-4B52-F4BD-54AAF01077E6}"/>
          </ac:spMkLst>
        </pc:spChg>
        <pc:spChg chg="mod">
          <ac:chgData name="Jesús González Leal" userId="81018b05a7f010c1" providerId="LiveId" clId="{B4080DE8-D102-4DDE-92F8-74C3E7953A94}" dt="2023-06-01T17:44:34.603" v="1095" actId="20577"/>
          <ac:spMkLst>
            <pc:docMk/>
            <pc:sldMk cId="3507796028" sldId="283"/>
            <ac:spMk id="76" creationId="{00000000-0000-0000-0000-000000000000}"/>
          </ac:spMkLst>
        </pc:spChg>
        <pc:picChg chg="del">
          <ac:chgData name="Jesús González Leal" userId="81018b05a7f010c1" providerId="LiveId" clId="{B4080DE8-D102-4DDE-92F8-74C3E7953A94}" dt="2023-06-01T17:44:15.752" v="1076" actId="478"/>
          <ac:picMkLst>
            <pc:docMk/>
            <pc:sldMk cId="3507796028" sldId="283"/>
            <ac:picMk id="3" creationId="{E4EB25B4-9284-89D9-2C64-19B08693F1E4}"/>
          </ac:picMkLst>
        </pc:picChg>
      </pc:sldChg>
      <pc:sldMasterChg chg="delSldLayout">
        <pc:chgData name="Jesús González Leal" userId="81018b05a7f010c1" providerId="LiveId" clId="{B4080DE8-D102-4DDE-92F8-74C3E7953A94}" dt="2023-05-31T18:57:13.674" v="1072" actId="47"/>
        <pc:sldMasterMkLst>
          <pc:docMk/>
          <pc:sldMasterMk cId="0" sldId="2147483653"/>
        </pc:sldMasterMkLst>
        <pc:sldLayoutChg chg="del">
          <pc:chgData name="Jesús González Leal" userId="81018b05a7f010c1" providerId="LiveId" clId="{B4080DE8-D102-4DDE-92F8-74C3E7953A94}" dt="2023-05-31T18:57:07.925" v="1068" actId="47"/>
          <pc:sldLayoutMkLst>
            <pc:docMk/>
            <pc:sldMasterMk cId="0" sldId="2147483653"/>
            <pc:sldLayoutMk cId="0" sldId="2147483649"/>
          </pc:sldLayoutMkLst>
        </pc:sldLayoutChg>
        <pc:sldLayoutChg chg="del">
          <pc:chgData name="Jesús González Leal" userId="81018b05a7f010c1" providerId="LiveId" clId="{B4080DE8-D102-4DDE-92F8-74C3E7953A94}" dt="2023-05-31T18:57:13.674" v="1072" actId="47"/>
          <pc:sldLayoutMkLst>
            <pc:docMk/>
            <pc:sldMasterMk cId="0" sldId="2147483653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8323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44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892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355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577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39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9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24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047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04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3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24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bg>
      <p:bgPr>
        <a:solidFill>
          <a:srgbClr val="00007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-11600" y="-15466"/>
            <a:ext cx="9144000" cy="6873600"/>
          </a:xfrm>
          <a:prstGeom prst="rect">
            <a:avLst/>
          </a:prstGeom>
          <a:solidFill>
            <a:srgbClr val="00007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134100" y="872566"/>
            <a:ext cx="7752300" cy="338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 sz="3600"/>
            </a:lvl2pPr>
            <a:lvl3pPr lvl="2" rtl="0">
              <a:spcBef>
                <a:spcPts val="0"/>
              </a:spcBef>
              <a:buNone/>
              <a:defRPr sz="3600"/>
            </a:lvl3pPr>
            <a:lvl4pPr lvl="3" rtl="0">
              <a:spcBef>
                <a:spcPts val="0"/>
              </a:spcBef>
              <a:buNone/>
              <a:defRPr sz="3600"/>
            </a:lvl4pPr>
            <a:lvl5pPr lvl="4" rtl="0">
              <a:spcBef>
                <a:spcPts val="0"/>
              </a:spcBef>
              <a:buNone/>
              <a:defRPr sz="3600"/>
            </a:lvl5pPr>
            <a:lvl6pPr lvl="5" rtl="0">
              <a:spcBef>
                <a:spcPts val="0"/>
              </a:spcBef>
              <a:buNone/>
              <a:defRPr sz="3600"/>
            </a:lvl6pPr>
            <a:lvl7pPr lvl="6" rtl="0">
              <a:spcBef>
                <a:spcPts val="0"/>
              </a:spcBef>
              <a:buNone/>
              <a:defRPr sz="3600"/>
            </a:lvl7pPr>
            <a:lvl8pPr lvl="7" rtl="0">
              <a:spcBef>
                <a:spcPts val="0"/>
              </a:spcBef>
              <a:buNone/>
              <a:defRPr sz="3600"/>
            </a:lvl8pPr>
            <a:lvl9pPr lvl="8" rtl="0">
              <a:spcBef>
                <a:spcPts val="0"/>
              </a:spcBef>
              <a:buNone/>
              <a:defRPr sz="3600"/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34100" y="4765766"/>
            <a:ext cx="7752300" cy="173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299" y="233225"/>
            <a:ext cx="9138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r="-11731" b="-11731"/>
          <a:stretch/>
        </p:blipFill>
        <p:spPr>
          <a:xfrm>
            <a:off x="1210674" y="316499"/>
            <a:ext cx="1436999" cy="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/>
          <p:nvPr/>
        </p:nvSpPr>
        <p:spPr>
          <a:xfrm>
            <a:off x="1210251" y="877275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210251" y="243650"/>
            <a:ext cx="767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49" y="303450"/>
            <a:ext cx="380271" cy="8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220299" y="6448550"/>
            <a:ext cx="8666100" cy="441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ic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5161450" y="1872533"/>
            <a:ext cx="3171900" cy="42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78"/>
              </a:buClr>
              <a:buAutoNum type="arabicPeriod"/>
              <a:defRPr b="1">
                <a:solidFill>
                  <a:srgbClr val="000078"/>
                </a:solidFill>
              </a:defRPr>
            </a:lvl1pPr>
            <a:lvl2pPr lvl="1" rtl="0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2pPr>
            <a:lvl3pPr lvl="2" rtl="0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3pPr>
            <a:lvl4pPr lvl="3" rtl="0"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5pPr>
            <a:lvl6pPr lvl="5" rtl="0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6pPr>
            <a:lvl7pPr lvl="6" rtl="0"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7pPr>
            <a:lvl8pPr lvl="7" rtl="0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8pPr>
            <a:lvl9pPr lvl="8" rtl="0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2035725" y="1872533"/>
            <a:ext cx="3171900" cy="42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0078"/>
              </a:buClr>
              <a:buAutoNum type="arabicPeriod"/>
              <a:defRPr b="1">
                <a:solidFill>
                  <a:srgbClr val="000078"/>
                </a:solidFill>
              </a:defRPr>
            </a:lvl1pPr>
            <a:lvl2pPr lvl="1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2pPr>
            <a:lvl3pPr lvl="2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4pPr>
            <a:lvl5pPr lvl="4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5pPr>
            <a:lvl6pPr lvl="5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6pPr>
            <a:lvl7pPr lvl="6">
              <a:spcBef>
                <a:spcPts val="0"/>
              </a:spcBef>
              <a:buClr>
                <a:srgbClr val="000078"/>
              </a:buClr>
              <a:buAutoNum type="arabicPeriod"/>
              <a:defRPr>
                <a:solidFill>
                  <a:srgbClr val="000078"/>
                </a:solidFill>
              </a:defRPr>
            </a:lvl7pPr>
            <a:lvl8pPr lvl="7">
              <a:spcBef>
                <a:spcPts val="0"/>
              </a:spcBef>
              <a:buClr>
                <a:srgbClr val="000078"/>
              </a:buClr>
              <a:buAutoNum type="alphaLcPeriod"/>
              <a:defRPr>
                <a:solidFill>
                  <a:srgbClr val="000078"/>
                </a:solidFill>
              </a:defRPr>
            </a:lvl8pPr>
            <a:lvl9pPr lvl="8">
              <a:spcBef>
                <a:spcPts val="0"/>
              </a:spcBef>
              <a:buClr>
                <a:srgbClr val="000078"/>
              </a:buClr>
              <a:buAutoNum type="romanLcPeriod"/>
              <a:defRPr>
                <a:solidFill>
                  <a:srgbClr val="000078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Shape 34"/>
          <p:cNvSpPr/>
          <p:nvPr/>
        </p:nvSpPr>
        <p:spPr>
          <a:xfrm>
            <a:off x="869325" y="1763500"/>
            <a:ext cx="8017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220350" y="1763500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raportada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78"/>
          </a:solidFill>
          <a:ln>
            <a:noFill/>
          </a:ln>
          <a:effectLst>
            <a:outerShdw blurRad="39999" dist="23000" dir="5400000" rotWithShape="0">
              <a:srgbClr val="000000">
                <a:alpha val="349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468327" y="5486244"/>
            <a:ext cx="3057300" cy="41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UOC.universitat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468327" y="5781472"/>
            <a:ext cx="3057300" cy="3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@UOCuniversidad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468327" y="6096235"/>
            <a:ext cx="3057300" cy="3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ca" sz="1800">
                <a:solidFill>
                  <a:srgbClr val="FFFFFF"/>
                </a:solidFill>
              </a:rPr>
              <a:t>UOCuniversitat</a:t>
            </a:r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3375" y="5590116"/>
            <a:ext cx="183987" cy="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09" y="5905289"/>
            <a:ext cx="208518" cy="17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65" y="6183843"/>
            <a:ext cx="191346" cy="19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28803" y="0"/>
            <a:ext cx="1715100" cy="11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/>
          <p:nvPr/>
        </p:nvSpPr>
        <p:spPr>
          <a:xfrm>
            <a:off x="225972" y="234950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6">
            <a:alphaModFix/>
          </a:blip>
          <a:srcRect r="-11731" b="-11731"/>
          <a:stretch/>
        </p:blipFill>
        <p:spPr>
          <a:xfrm>
            <a:off x="226250" y="282975"/>
            <a:ext cx="1234200" cy="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226250" y="64820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25972" y="832225"/>
            <a:ext cx="38622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302" y="233214"/>
            <a:ext cx="5973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6">
            <a:alphaModFix/>
          </a:blip>
          <a:srcRect r="-11731" b="-11731"/>
          <a:stretch/>
        </p:blipFill>
        <p:spPr>
          <a:xfrm>
            <a:off x="867600" y="287650"/>
            <a:ext cx="986400" cy="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869050" y="65417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9"/>
          <p:cNvSpPr/>
          <p:nvPr/>
        </p:nvSpPr>
        <p:spPr>
          <a:xfrm>
            <a:off x="869050" y="239625"/>
            <a:ext cx="7368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8288950" y="654175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8288950" y="239050"/>
            <a:ext cx="5973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Shape 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8950" y="287650"/>
            <a:ext cx="301625" cy="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>
            <a:off x="220300" y="6524100"/>
            <a:ext cx="8666100" cy="2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provincias.es/economia/cesta-compra-encarecida-20220328194215-nt.html" TargetMode="External"/><Relationship Id="rId3" Type="http://schemas.openxmlformats.org/officeDocument/2006/relationships/hyperlink" Target="https://coag.chil.me/post/ipod-indice-de-precios-en-origen-y-destino-de-los-alimentos-122677" TargetMode="External"/><Relationship Id="rId7" Type="http://schemas.openxmlformats.org/officeDocument/2006/relationships/hyperlink" Target="https://www.mapa.gob.es/es/agricultura/temas/producciones-agricolas/frutas-y-hortalizas/boletin_semanal_precios.asp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obae.com/economia/2021/01/24/los-precios-de-las-frutas-y-las-verduras-subieron-60-por-ciento-en-2020-que-va-a-pasar-este-ano/" TargetMode="External"/><Relationship Id="rId11" Type="http://schemas.openxmlformats.org/officeDocument/2006/relationships/hyperlink" Target="https://www.mckinsey.com/~/media/mckinsey/industries/retail/our%20insights/state%20of%20grocery%20retail%20europe%202023/living-with-and-responding-to-uncertainty-the-state-of-grocery-retail-2023-europe.pdf?mkt_tok=NDczLVpZRS01MjIAAAGLOBS2uBWgZC2ynJTLyAwJ-iPkeTX4T2UhIyZZSs6MFtdGND6ogo7U-thpmulqMupJ2tuF4VMSHrK3oZeTmOnEwMidqOqPoCuN8eomy4WIm7Fzog" TargetMode="External"/><Relationship Id="rId5" Type="http://schemas.openxmlformats.org/officeDocument/2006/relationships/hyperlink" Target="https://www.hoy.es/agro/agricultura/suben-precios-verduras-hortalizas-20211213194246-nt.html" TargetMode="External"/><Relationship Id="rId10" Type="http://schemas.openxmlformats.org/officeDocument/2006/relationships/hyperlink" Target="https://edition.cnn.com/2023/05/02/europe/spain-drought-catalonia-heat-wave-climate-intl/index.html" TargetMode="External"/><Relationship Id="rId4" Type="http://schemas.openxmlformats.org/officeDocument/2006/relationships/hyperlink" Target="https://www.publico.es/sociedad/radiografia-campo-3-fija-precio-alimentos.html" TargetMode="External"/><Relationship Id="rId9" Type="http://schemas.openxmlformats.org/officeDocument/2006/relationships/hyperlink" Target="https://www.rtve.es/noticias/20220719/subida-precios-limita-consumo-frutas-verduras/2389322.s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134100" y="872566"/>
            <a:ext cx="7752300" cy="229517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s-ES" dirty="0">
                <a:solidFill>
                  <a:schemeClr val="lt1"/>
                </a:solidFill>
              </a:rPr>
              <a:t>Radiografía de actual subida en fruta y verduras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1134100" y="4765766"/>
            <a:ext cx="7752300" cy="173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dirty="0">
                <a:solidFill>
                  <a:schemeClr val="lt1"/>
                </a:solidFill>
              </a:rPr>
              <a:t>Asignatura: Visualización de datos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dirty="0">
                <a:solidFill>
                  <a:schemeClr val="lt1"/>
                </a:solidFill>
              </a:rPr>
              <a:t>Alumno:       Jesús Gonzalez Leal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lang="ca" dirty="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dirty="0">
                <a:solidFill>
                  <a:schemeClr val="lt1"/>
                </a:solidFill>
              </a:rPr>
              <a:t>Master Universitario de Ciencia del dato de la UOC</a:t>
            </a:r>
          </a:p>
        </p:txBody>
      </p:sp>
      <p:sp>
        <p:nvSpPr>
          <p:cNvPr id="55" name="Shape 55"/>
          <p:cNvSpPr/>
          <p:nvPr/>
        </p:nvSpPr>
        <p:spPr>
          <a:xfrm>
            <a:off x="220299" y="4765766"/>
            <a:ext cx="913800" cy="5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210251" y="4765766"/>
            <a:ext cx="7676100" cy="58800"/>
          </a:xfrm>
          <a:prstGeom prst="rect">
            <a:avLst/>
          </a:prstGeom>
          <a:solidFill>
            <a:srgbClr val="73ED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C137F07-957B-1BD4-6295-87351A306A8C}"/>
              </a:ext>
            </a:extLst>
          </p:cNvPr>
          <p:cNvSpPr txBox="1"/>
          <p:nvPr/>
        </p:nvSpPr>
        <p:spPr>
          <a:xfrm>
            <a:off x="1210251" y="3429000"/>
            <a:ext cx="736769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ca" sz="3200" dirty="0">
                <a:solidFill>
                  <a:schemeClr val="lt1"/>
                </a:solidFill>
              </a:rPr>
              <a:t>PEC 3</a:t>
            </a:r>
            <a:endParaRPr lang="en-GB" sz="3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66308" y="806978"/>
            <a:ext cx="8304468" cy="676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000" b="1" dirty="0">
                <a:solidFill>
                  <a:srgbClr val="000078"/>
                </a:solidFill>
              </a:rPr>
              <a:t>Conclusión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9A65266-0546-4B52-F4BD-54AAF01077E6}"/>
              </a:ext>
            </a:extLst>
          </p:cNvPr>
          <p:cNvSpPr txBox="1"/>
          <p:nvPr/>
        </p:nvSpPr>
        <p:spPr>
          <a:xfrm>
            <a:off x="793101" y="2045198"/>
            <a:ext cx="72125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es-ES" b="1" dirty="0"/>
              <a:t>Causas </a:t>
            </a:r>
            <a:r>
              <a:rPr lang="es-ES" b="1" u="sng" dirty="0"/>
              <a:t>estructurales</a:t>
            </a:r>
            <a:r>
              <a:rPr lang="es-ES" b="1" dirty="0"/>
              <a:t> que derivan en un aumento del precio de los alimentos frescos</a:t>
            </a:r>
          </a:p>
          <a:p>
            <a:pPr marL="457200" lvl="0" indent="-228600" rtl="0">
              <a:spcBef>
                <a:spcPts val="0"/>
              </a:spcBef>
              <a:buClr>
                <a:srgbClr val="000078"/>
              </a:buClr>
              <a:buChar char="●"/>
            </a:pPr>
            <a:r>
              <a:rPr lang="es-ES" dirty="0"/>
              <a:t>Falta de Modernización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es-ES" dirty="0"/>
              <a:t>para los productores locales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EB25B4-9284-89D9-2C64-19B08693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54" y="2522251"/>
            <a:ext cx="31235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4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66308" y="806978"/>
            <a:ext cx="8304468" cy="676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000" b="1" dirty="0">
                <a:solidFill>
                  <a:srgbClr val="000078"/>
                </a:solidFill>
              </a:rPr>
              <a:t>Fuentes consultadas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9A65266-0546-4B52-F4BD-54AAF01077E6}"/>
              </a:ext>
            </a:extLst>
          </p:cNvPr>
          <p:cNvSpPr txBox="1"/>
          <p:nvPr/>
        </p:nvSpPr>
        <p:spPr>
          <a:xfrm>
            <a:off x="793101" y="2045198"/>
            <a:ext cx="7212563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es-ES" b="1" dirty="0"/>
              <a:t>Página oficial de la Cooperativa Agraria COAC</a:t>
            </a:r>
          </a:p>
          <a:p>
            <a:pPr marL="452438" lvl="0" indent="-96838" rtl="0">
              <a:spcBef>
                <a:spcPts val="0"/>
              </a:spcBef>
              <a:buClr>
                <a:srgbClr val="000078"/>
              </a:buClr>
              <a:buFont typeface="Arial" panose="020B0604020202020204" pitchFamily="34" charset="0"/>
              <a:buChar char="•"/>
            </a:pPr>
            <a:r>
              <a:rPr lang="es-ES" sz="1050" dirty="0">
                <a:effectLst/>
                <a:latin typeface="Calibri" panose="020F0502020204030204" pitchFamily="34" charset="0"/>
                <a:hlinkClick r:id="rId3"/>
              </a:rPr>
              <a:t>https://coag.chil.me/post/ipod-indice-de-precios-en-origen-y-destino-de-los-alimentos-122677</a:t>
            </a:r>
            <a:br>
              <a:rPr lang="es-ES" sz="1050" dirty="0">
                <a:effectLst/>
                <a:latin typeface="Calibri" panose="020F0502020204030204" pitchFamily="34" charset="0"/>
              </a:rPr>
            </a:br>
            <a:endParaRPr lang="es-ES" sz="1050" dirty="0"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es-ES" b="1" dirty="0"/>
              <a:t>Noticias de interés en medios </a:t>
            </a:r>
          </a:p>
          <a:p>
            <a:pPr marL="452438" lvl="2" indent="-96838">
              <a:buClr>
                <a:srgbClr val="000000"/>
              </a:buClr>
              <a:buSzPct val="78571"/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https://www.publico.es/sociedad/radiografia-campo-3-fija-precio-alimentos.html</a:t>
            </a:r>
            <a:endParaRPr lang="es-ES" sz="105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2438" lvl="2" indent="-96838" fontAlgn="ctr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precios de verduras y hortalizas se disparan hasta un 30% | Hoy.es</a:t>
            </a:r>
            <a:endParaRPr lang="es-ES" sz="105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2438" lvl="2" indent="-96838" fontAlgn="ctr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precios de las frutas y las verduras subieron 60 por ciento en 2020: ¿qué va a pasar este año? - Infobae</a:t>
            </a:r>
            <a:endParaRPr lang="es-ES" sz="105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2438" lvl="2" indent="-96838" fontAlgn="ctr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Evolución de los precios de las frutas y hortalizas (mapa.gob.es)</a:t>
            </a:r>
            <a:endParaRPr lang="es-ES" sz="105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2438" lvl="2" indent="-96838" fontAlgn="ctr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Precio hoy de las frutas y las verduras | La cesta de la compra encarecida: ¿Por qué han subido de precio las frutas y verduras? | Las Provincias</a:t>
            </a:r>
            <a:endParaRPr lang="es-ES" sz="105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2438" lvl="2" indent="-96838" fontAlgn="ctr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subida de precios limita el consumo de frutas y verduras (rtve.es)</a:t>
            </a:r>
            <a:endParaRPr lang="es-ES" sz="105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2438" lvl="2" indent="-96838" fontAlgn="ctr">
              <a:buFont typeface="Arial" panose="020B0604020202020204" pitchFamily="34" charset="0"/>
              <a:buChar char="•"/>
            </a:pP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Drought-stricken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Spain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running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dry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disappearing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lakes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dead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crops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trucked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-in </a:t>
            </a:r>
            <a:r>
              <a:rPr lang="es-ES" sz="1050" dirty="0" err="1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</a:t>
            </a:r>
            <a: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CNN</a:t>
            </a:r>
            <a:br>
              <a:rPr lang="es-ES" sz="105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s-ES" sz="105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es-ES" sz="1800" b="1" dirty="0">
                <a:latin typeface="Calibri" panose="020F0502020204030204" pitchFamily="34" charset="0"/>
              </a:rPr>
              <a:t>Informe </a:t>
            </a:r>
            <a:r>
              <a:rPr lang="es-ES" sz="1800" b="1" dirty="0" err="1">
                <a:latin typeface="Calibri" panose="020F0502020204030204" pitchFamily="34" charset="0"/>
              </a:rPr>
              <a:t>Mckinsey</a:t>
            </a:r>
            <a:r>
              <a:rPr lang="es-ES" sz="1800" b="1" dirty="0">
                <a:latin typeface="Calibri" panose="020F0502020204030204" pitchFamily="34" charset="0"/>
              </a:rPr>
              <a:t>:</a:t>
            </a:r>
          </a:p>
          <a:p>
            <a:pPr marL="452438" lvl="1" indent="-96838">
              <a:buClr>
                <a:srgbClr val="000000"/>
              </a:buClr>
              <a:buSzPct val="78571"/>
              <a:buFont typeface="Arial" panose="020B0604020202020204" pitchFamily="34" charset="0"/>
              <a:buChar char="•"/>
            </a:pPr>
            <a:r>
              <a:rPr lang="es-ES" sz="1050" dirty="0">
                <a:effectLst/>
                <a:latin typeface="Calibri" panose="020F0502020204030204" pitchFamily="34" charset="0"/>
                <a:hlinkClick r:id="rId11"/>
              </a:rPr>
              <a:t>https://www.mckinsey.com/~/media/mckinsey/industries/retail/our%20insights/state%20of%20grocery%20retail%20europe%202023/living-with-and-responding-to-uncertainty-the-state-of-grocery-retail-2023-europe.pdf?mkt_tok=NDczLVpZRS01MjIAAAGLOBS2uBWgZC2ynJTLyAwJ-iPkeTX4T2UhIyZZSs6MFtdGND6ogo7U-thpmulqMupJ2tuF4VMSHrK3oZeTmOnEwMidqOqPoCuN8eomy4WIm7Fzog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350779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FF237F-C4BF-C1BB-9440-B0B523311E22}"/>
              </a:ext>
            </a:extLst>
          </p:cNvPr>
          <p:cNvSpPr txBox="1"/>
          <p:nvPr/>
        </p:nvSpPr>
        <p:spPr>
          <a:xfrm>
            <a:off x="888154" y="2844225"/>
            <a:ext cx="7367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" sz="3200" dirty="0">
                <a:solidFill>
                  <a:schemeClr val="lt1"/>
                </a:solidFill>
              </a:rPr>
              <a:t>Muchas gracias</a:t>
            </a:r>
            <a:endParaRPr lang="en-GB" sz="3200" dirty="0"/>
          </a:p>
        </p:txBody>
      </p:sp>
      <p:pic>
        <p:nvPicPr>
          <p:cNvPr id="1026" name="Picture 2" descr="Linkedin free icon">
            <a:extLst>
              <a:ext uri="{FF2B5EF4-FFF2-40B4-BE49-F238E27FC236}">
                <a16:creationId xmlns:a16="http://schemas.microsoft.com/office/drawing/2014/main" id="{8023C182-E946-E005-B498-EEDA9C7AF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561" y="5581934"/>
            <a:ext cx="331900" cy="3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9DE8B1-AD7F-79DF-1629-7F8D0B7C74CA}"/>
              </a:ext>
            </a:extLst>
          </p:cNvPr>
          <p:cNvSpPr txBox="1"/>
          <p:nvPr/>
        </p:nvSpPr>
        <p:spPr>
          <a:xfrm>
            <a:off x="5596556" y="5597448"/>
            <a:ext cx="324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1"/>
                </a:solidFill>
              </a:rPr>
              <a:t>https://www.linkedin.com/in/jgonzalezleal/</a:t>
            </a:r>
            <a:endParaRPr lang="en-GB" sz="1200" dirty="0"/>
          </a:p>
        </p:txBody>
      </p:sp>
      <p:pic>
        <p:nvPicPr>
          <p:cNvPr id="7" name="Gráfico 6" descr="Sobre contorno">
            <a:extLst>
              <a:ext uri="{FF2B5EF4-FFF2-40B4-BE49-F238E27FC236}">
                <a16:creationId xmlns:a16="http://schemas.microsoft.com/office/drawing/2014/main" id="{05C4FE5A-B899-B73D-B52F-A58E93A23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8412" y="5913834"/>
            <a:ext cx="457200" cy="4572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C08D81-63D1-4427-6912-E7D2F813A364}"/>
              </a:ext>
            </a:extLst>
          </p:cNvPr>
          <p:cNvSpPr txBox="1"/>
          <p:nvPr/>
        </p:nvSpPr>
        <p:spPr>
          <a:xfrm>
            <a:off x="5596556" y="6003934"/>
            <a:ext cx="3249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lt1"/>
                </a:solidFill>
              </a:rPr>
              <a:t>jes_glez@uoc.edu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967961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2035724" y="1872533"/>
            <a:ext cx="5415834" cy="427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ca" dirty="0"/>
              <a:t>Introducción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ca" dirty="0"/>
              <a:t>El incremento de precios de frutas y verduras en los medios de comunicación.</a:t>
            </a:r>
            <a:br>
              <a:rPr lang="ca" dirty="0"/>
            </a:br>
            <a:endParaRPr dirty="0"/>
          </a:p>
          <a:p>
            <a:pPr marL="457200" lvl="0" indent="-228600" rtl="0">
              <a:spcBef>
                <a:spcPts val="0"/>
              </a:spcBef>
            </a:pPr>
            <a:r>
              <a:rPr lang="ca" dirty="0"/>
              <a:t>Dashboard de evolución de precios en frutas y verduras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ca" dirty="0"/>
              <a:t>Informe Ipod de COAC</a:t>
            </a:r>
          </a:p>
          <a:p>
            <a:pPr marL="914400" lvl="1" indent="-228600" rtl="0">
              <a:spcBef>
                <a:spcPts val="0"/>
              </a:spcBef>
            </a:pPr>
            <a:r>
              <a:rPr lang="ca" dirty="0"/>
              <a:t>Dashboard.</a:t>
            </a:r>
            <a:br>
              <a:rPr lang="ca" dirty="0"/>
            </a:br>
            <a:endParaRPr lang="ca" dirty="0"/>
          </a:p>
          <a:p>
            <a:pPr marL="457200" lvl="0" indent="-228600" rtl="0">
              <a:spcBef>
                <a:spcPts val="0"/>
              </a:spcBef>
            </a:pPr>
            <a:r>
              <a:rPr lang="ca" dirty="0"/>
              <a:t>Conclusión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ca" dirty="0"/>
              <a:t>Causas estacionales.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ca" dirty="0"/>
              <a:t>Causas estructurales.</a:t>
            </a:r>
          </a:p>
          <a:p>
            <a:pPr marL="685800">
              <a:buNone/>
            </a:pPr>
            <a:endParaRPr lang="ca" dirty="0"/>
          </a:p>
          <a:p>
            <a:pPr marL="685800">
              <a:buNone/>
            </a:pPr>
            <a:endParaRPr lang="ca" dirty="0"/>
          </a:p>
        </p:txBody>
      </p:sp>
      <p:sp>
        <p:nvSpPr>
          <p:cNvPr id="76" name="Shape 76"/>
          <p:cNvSpPr txBox="1"/>
          <p:nvPr/>
        </p:nvSpPr>
        <p:spPr>
          <a:xfrm>
            <a:off x="867525" y="1758700"/>
            <a:ext cx="1168200" cy="21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400" b="1" dirty="0">
                <a:solidFill>
                  <a:srgbClr val="000078"/>
                </a:solidFill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66308" y="806978"/>
            <a:ext cx="8304468" cy="676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000" b="1" dirty="0">
                <a:solidFill>
                  <a:srgbClr val="000078"/>
                </a:solidFill>
              </a:rPr>
              <a:t>El incremento de precios de frutas y verduras en los medios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A7BE70-7088-7F1A-1FD6-1D98FBBF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80" y="4391173"/>
            <a:ext cx="5271796" cy="16598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29F935-691D-1B8B-5550-6B0B740CD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159" y="1189652"/>
            <a:ext cx="3638617" cy="447869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FD41DE-3556-1153-158C-787FF9EF8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16" y="1366934"/>
            <a:ext cx="5629962" cy="50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66308" y="806978"/>
            <a:ext cx="8304468" cy="676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000" b="1" dirty="0">
                <a:solidFill>
                  <a:srgbClr val="000078"/>
                </a:solidFill>
              </a:rPr>
              <a:t>El incremento de precios de frutas y verduras en los medios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FD41DE-3556-1153-158C-787FF9EF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6" y="1366934"/>
            <a:ext cx="4616040" cy="41241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A7BE70-7088-7F1A-1FD6-1D98FBBF4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80" y="4391173"/>
            <a:ext cx="5271796" cy="16598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29F935-691D-1B8B-5550-6B0B740CD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189651"/>
            <a:ext cx="4198777" cy="51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66308" y="806978"/>
            <a:ext cx="8304468" cy="676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000" b="1" dirty="0">
                <a:solidFill>
                  <a:srgbClr val="000078"/>
                </a:solidFill>
              </a:rPr>
              <a:t>El incremento de precios de frutas y verduras en los medios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FD41DE-3556-1153-158C-787FF9EF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6" y="1366934"/>
            <a:ext cx="4616040" cy="412413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A7BE70-7088-7F1A-1FD6-1D98FBBF4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80" y="4391173"/>
            <a:ext cx="5271796" cy="16598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29F935-691D-1B8B-5550-6B0B740CD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405" y="1189652"/>
            <a:ext cx="4441372" cy="54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9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66308" y="806978"/>
            <a:ext cx="8304468" cy="676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000" b="1" dirty="0">
                <a:solidFill>
                  <a:srgbClr val="000078"/>
                </a:solidFill>
              </a:rPr>
              <a:t>El incremento de precios de frutas y verduras en los medios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FD41DE-3556-1153-158C-787FF9EF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16" y="1366934"/>
            <a:ext cx="4616040" cy="41241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29F935-691D-1B8B-5550-6B0B740CD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91" y="1366934"/>
            <a:ext cx="3862241" cy="47539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A7BE70-7088-7F1A-1FD6-1D98FBBF4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58" y="3592286"/>
            <a:ext cx="7809118" cy="24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2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66308" y="806978"/>
            <a:ext cx="8304468" cy="676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000" b="1" dirty="0">
                <a:solidFill>
                  <a:srgbClr val="000078"/>
                </a:solidFill>
              </a:rPr>
              <a:t>El índice de precios de origen y destino de alimentos frescos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10F3AF-DC4F-2C1F-EADE-734BDB18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1776014"/>
            <a:ext cx="7203011" cy="46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66308" y="806978"/>
            <a:ext cx="8304468" cy="676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000" b="1" dirty="0">
                <a:solidFill>
                  <a:srgbClr val="000078"/>
                </a:solidFill>
              </a:rPr>
              <a:t>El índice de precios de origen y destino de alimentos frescos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10F3AF-DC4F-2C1F-EADE-734BDB18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1" y="1776014"/>
            <a:ext cx="7203011" cy="46863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48092BE-1B70-0B87-2378-09973A8B0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387" y="1372093"/>
            <a:ext cx="4700206" cy="474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466308" y="806978"/>
            <a:ext cx="8304468" cy="6765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ca" sz="2000" b="1" dirty="0">
                <a:solidFill>
                  <a:srgbClr val="000078"/>
                </a:solidFill>
              </a:rPr>
              <a:t>Conclusión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9A65266-0546-4B52-F4BD-54AAF01077E6}"/>
              </a:ext>
            </a:extLst>
          </p:cNvPr>
          <p:cNvSpPr txBox="1"/>
          <p:nvPr/>
        </p:nvSpPr>
        <p:spPr>
          <a:xfrm>
            <a:off x="793102" y="2045198"/>
            <a:ext cx="66993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r>
              <a:rPr lang="es-ES" b="1" dirty="0"/>
              <a:t>Causas </a:t>
            </a:r>
            <a:r>
              <a:rPr lang="es-ES" b="1" u="sng" dirty="0"/>
              <a:t>estacionales</a:t>
            </a:r>
            <a:r>
              <a:rPr lang="es-ES" b="1" dirty="0"/>
              <a:t> que derivan en un aumento del precio de los alimentos frescos</a:t>
            </a:r>
          </a:p>
          <a:p>
            <a:pPr marL="457200" lvl="0" indent="-228600" rtl="0">
              <a:spcBef>
                <a:spcPts val="0"/>
              </a:spcBef>
              <a:buClr>
                <a:srgbClr val="000078"/>
              </a:buClr>
              <a:buChar char="●"/>
            </a:pPr>
            <a:r>
              <a:rPr lang="es-ES" dirty="0"/>
              <a:t>Falta de agua.</a:t>
            </a:r>
          </a:p>
          <a:p>
            <a:pPr marL="457200" lvl="0" indent="-228600" rtl="0">
              <a:spcBef>
                <a:spcPts val="0"/>
              </a:spcBef>
              <a:buClr>
                <a:srgbClr val="000078"/>
              </a:buClr>
              <a:buChar char="●"/>
            </a:pPr>
            <a:r>
              <a:rPr lang="es-ES" dirty="0"/>
              <a:t>Incremento de precios en Abonos y Fitosanitarios</a:t>
            </a:r>
          </a:p>
          <a:p>
            <a:pPr marL="457200" lvl="0" indent="-228600" rtl="0">
              <a:spcBef>
                <a:spcPts val="0"/>
              </a:spcBef>
              <a:buClr>
                <a:srgbClr val="000078"/>
              </a:buClr>
              <a:buChar char="●"/>
            </a:pPr>
            <a:r>
              <a:rPr lang="es-ES" dirty="0"/>
              <a:t>Aumento de los intereses de los préstamos.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None/>
            </a:pP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6FF947-01E7-46C4-D131-2CB5EA09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26" y="3360213"/>
            <a:ext cx="4011311" cy="27810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F1CD140-F9AE-CB3C-7075-2C21661FB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861" y="2653719"/>
            <a:ext cx="3713329" cy="23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03056"/>
      </p:ext>
    </p:extLst>
  </p:cSld>
  <p:clrMapOvr>
    <a:masterClrMapping/>
  </p:clrMapOvr>
</p:sld>
</file>

<file path=ppt/theme/theme1.xml><?xml version="1.0" encoding="utf-8"?>
<a:theme xmlns:a="http://schemas.openxmlformats.org/drawingml/2006/main" name="UOC">
  <a:themeElements>
    <a:clrScheme name="UOC masterbrand">
      <a:dk1>
        <a:srgbClr val="000078"/>
      </a:dk1>
      <a:lt1>
        <a:srgbClr val="FFFFFF"/>
      </a:lt1>
      <a:dk2>
        <a:srgbClr val="000000"/>
      </a:dk2>
      <a:lt2>
        <a:srgbClr val="FFFFFF"/>
      </a:lt2>
      <a:accent1>
        <a:srgbClr val="000078"/>
      </a:accent1>
      <a:accent2>
        <a:srgbClr val="212121"/>
      </a:accent2>
      <a:accent3>
        <a:srgbClr val="706F6F"/>
      </a:accent3>
      <a:accent4>
        <a:srgbClr val="73EDFF"/>
      </a:accent4>
      <a:accent5>
        <a:srgbClr val="D0D0D0"/>
      </a:accent5>
      <a:accent6>
        <a:srgbClr val="F8F8F8"/>
      </a:accent6>
      <a:hlink>
        <a:srgbClr val="000078"/>
      </a:hlink>
      <a:folHlink>
        <a:srgbClr val="73E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C_Masterbrand_Ppt_office_4_3_esp" id="{EA55AC53-0543-D646-84DE-A794BDE44E52}" vid="{0005FC6F-085A-1F4E-9920-5E2841B2D335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Plantilla_UOC_Masterbrand_Ppt_office_4_3_esp</Template>
  <TotalTime>2804</TotalTime>
  <Words>415</Words>
  <Application>Microsoft Office PowerPoint</Application>
  <PresentationFormat>Presentación en pantalla (4:3)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Georgia</vt:lpstr>
      <vt:lpstr>UOC</vt:lpstr>
      <vt:lpstr>Radiografía de actual subida en fruta y verduras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Titular del documento Letra: Arial negrita /  48 pt. / Blanca</dc:title>
  <dc:creator>Jesús González Leal</dc:creator>
  <cp:lastModifiedBy>Jesus Gonzalez Leal</cp:lastModifiedBy>
  <cp:revision>11</cp:revision>
  <dcterms:created xsi:type="dcterms:W3CDTF">2023-04-05T10:01:04Z</dcterms:created>
  <dcterms:modified xsi:type="dcterms:W3CDTF">2023-06-01T17:52:08Z</dcterms:modified>
</cp:coreProperties>
</file>